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12192000" cy="6858000"/>
  <p:notesSz cx="6858000" cy="9144000"/>
  <p:embeddedFontLst>
    <p:embeddedFont>
      <p:font typeface="Lato" panose="020F0502020204030203" pitchFamily="34" charset="0"/>
      <p:regular r:id="rId35"/>
      <p:bold r:id="rId36"/>
      <p:italic r:id="rId37"/>
      <p:boldItalic r:id="rId38"/>
    </p:embeddedFont>
    <p:embeddedFont>
      <p:font typeface="Red Hat Display Black" panose="02010303040201060303" pitchFamily="2" charset="0"/>
      <p:bold r:id="rId39"/>
      <p:boldItalic r:id="rId40"/>
    </p:embeddedFont>
    <p:embeddedFont>
      <p:font typeface="Red Hat Display Medium" panose="02010303040201060303" pitchFamily="2" charset="0"/>
      <p:regular r:id="rId41"/>
      <p:bold r:id="rId42"/>
      <p:italic r:id="rId43"/>
      <p:boldItalic r:id="rId44"/>
    </p:embeddedFont>
    <p:embeddedFont>
      <p:font typeface="Red Hat Text" panose="02010303040201060303" pitchFamily="2" charset="0"/>
      <p:regular r:id="rId45"/>
      <p:bold r:id="rId46"/>
      <p:italic r:id="rId47"/>
      <p:boldItalic r:id="rId48"/>
    </p:embeddedFont>
    <p:embeddedFont>
      <p:font typeface="Red Hat Text Medium" panose="02010303040201060303"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24FA92-13CC-4FDE-9723-70E1987E14A7}" v="1" dt="2024-09-09T13:24:24.676"/>
  </p1510:revLst>
</p1510:revInfo>
</file>

<file path=ppt/tableStyles.xml><?xml version="1.0" encoding="utf-8"?>
<a:tblStyleLst xmlns:a="http://schemas.openxmlformats.org/drawingml/2006/main" def="{FA3053E0-4BDA-4B5D-BB96-EC85CD6B34BB}">
  <a:tblStyle styleId="{FA3053E0-4BDA-4B5D-BB96-EC85CD6B34B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102" y="6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8.xml"/><Relationship Id="rId41" Type="http://schemas.openxmlformats.org/officeDocument/2006/relationships/font" Target="fonts/font7.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font" Target="fonts/font15.fntdata"/><Relationship Id="rId57" Type="http://schemas.microsoft.com/office/2016/11/relationships/changesInfo" Target="changesInfos/changesInfo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0.fntdata"/><Relationship Id="rId52" Type="http://schemas.openxmlformats.org/officeDocument/2006/relationships/font" Target="fonts/font1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ycee Myers" userId="87dfd428-7099-4634-b7bd-279eb3ecdc2b" providerId="ADAL" clId="{EA24FA92-13CC-4FDE-9723-70E1987E14A7}"/>
    <pc:docChg chg="custSel modSld">
      <pc:chgData name="Jaycee Myers" userId="87dfd428-7099-4634-b7bd-279eb3ecdc2b" providerId="ADAL" clId="{EA24FA92-13CC-4FDE-9723-70E1987E14A7}" dt="2024-09-09T13:24:25.250" v="10" actId="27636"/>
      <pc:docMkLst>
        <pc:docMk/>
      </pc:docMkLst>
      <pc:sldChg chg="modSp mod">
        <pc:chgData name="Jaycee Myers" userId="87dfd428-7099-4634-b7bd-279eb3ecdc2b" providerId="ADAL" clId="{EA24FA92-13CC-4FDE-9723-70E1987E14A7}" dt="2024-09-09T13:24:25.171" v="0" actId="27636"/>
        <pc:sldMkLst>
          <pc:docMk/>
          <pc:sldMk cId="0" sldId="266"/>
        </pc:sldMkLst>
        <pc:spChg chg="mod">
          <ac:chgData name="Jaycee Myers" userId="87dfd428-7099-4634-b7bd-279eb3ecdc2b" providerId="ADAL" clId="{EA24FA92-13CC-4FDE-9723-70E1987E14A7}" dt="2024-09-09T13:24:25.171" v="0" actId="27636"/>
          <ac:spMkLst>
            <pc:docMk/>
            <pc:sldMk cId="0" sldId="266"/>
            <ac:spMk id="225" creationId="{00000000-0000-0000-0000-000000000000}"/>
          </ac:spMkLst>
        </pc:spChg>
      </pc:sldChg>
      <pc:sldChg chg="modSp mod">
        <pc:chgData name="Jaycee Myers" userId="87dfd428-7099-4634-b7bd-279eb3ecdc2b" providerId="ADAL" clId="{EA24FA92-13CC-4FDE-9723-70E1987E14A7}" dt="2024-09-09T13:24:25.187" v="1" actId="27636"/>
        <pc:sldMkLst>
          <pc:docMk/>
          <pc:sldMk cId="0" sldId="267"/>
        </pc:sldMkLst>
        <pc:spChg chg="mod">
          <ac:chgData name="Jaycee Myers" userId="87dfd428-7099-4634-b7bd-279eb3ecdc2b" providerId="ADAL" clId="{EA24FA92-13CC-4FDE-9723-70E1987E14A7}" dt="2024-09-09T13:24:25.187" v="1" actId="27636"/>
          <ac:spMkLst>
            <pc:docMk/>
            <pc:sldMk cId="0" sldId="267"/>
            <ac:spMk id="234" creationId="{00000000-0000-0000-0000-000000000000}"/>
          </ac:spMkLst>
        </pc:spChg>
      </pc:sldChg>
      <pc:sldChg chg="modSp mod">
        <pc:chgData name="Jaycee Myers" userId="87dfd428-7099-4634-b7bd-279eb3ecdc2b" providerId="ADAL" clId="{EA24FA92-13CC-4FDE-9723-70E1987E14A7}" dt="2024-09-09T13:24:25.202" v="2" actId="27636"/>
        <pc:sldMkLst>
          <pc:docMk/>
          <pc:sldMk cId="0" sldId="269"/>
        </pc:sldMkLst>
        <pc:spChg chg="mod">
          <ac:chgData name="Jaycee Myers" userId="87dfd428-7099-4634-b7bd-279eb3ecdc2b" providerId="ADAL" clId="{EA24FA92-13CC-4FDE-9723-70E1987E14A7}" dt="2024-09-09T13:24:25.202" v="2" actId="27636"/>
          <ac:spMkLst>
            <pc:docMk/>
            <pc:sldMk cId="0" sldId="269"/>
            <ac:spMk id="252" creationId="{00000000-0000-0000-0000-000000000000}"/>
          </ac:spMkLst>
        </pc:spChg>
      </pc:sldChg>
      <pc:sldChg chg="modSp mod">
        <pc:chgData name="Jaycee Myers" userId="87dfd428-7099-4634-b7bd-279eb3ecdc2b" providerId="ADAL" clId="{EA24FA92-13CC-4FDE-9723-70E1987E14A7}" dt="2024-09-09T13:24:25.202" v="3" actId="27636"/>
        <pc:sldMkLst>
          <pc:docMk/>
          <pc:sldMk cId="0" sldId="270"/>
        </pc:sldMkLst>
        <pc:spChg chg="mod">
          <ac:chgData name="Jaycee Myers" userId="87dfd428-7099-4634-b7bd-279eb3ecdc2b" providerId="ADAL" clId="{EA24FA92-13CC-4FDE-9723-70E1987E14A7}" dt="2024-09-09T13:24:25.202" v="3" actId="27636"/>
          <ac:spMkLst>
            <pc:docMk/>
            <pc:sldMk cId="0" sldId="270"/>
            <ac:spMk id="261" creationId="{00000000-0000-0000-0000-000000000000}"/>
          </ac:spMkLst>
        </pc:spChg>
      </pc:sldChg>
      <pc:sldChg chg="modSp mod">
        <pc:chgData name="Jaycee Myers" userId="87dfd428-7099-4634-b7bd-279eb3ecdc2b" providerId="ADAL" clId="{EA24FA92-13CC-4FDE-9723-70E1987E14A7}" dt="2024-09-09T13:24:25.218" v="4" actId="27636"/>
        <pc:sldMkLst>
          <pc:docMk/>
          <pc:sldMk cId="0" sldId="275"/>
        </pc:sldMkLst>
        <pc:spChg chg="mod">
          <ac:chgData name="Jaycee Myers" userId="87dfd428-7099-4634-b7bd-279eb3ecdc2b" providerId="ADAL" clId="{EA24FA92-13CC-4FDE-9723-70E1987E14A7}" dt="2024-09-09T13:24:25.218" v="4" actId="27636"/>
          <ac:spMkLst>
            <pc:docMk/>
            <pc:sldMk cId="0" sldId="275"/>
            <ac:spMk id="305" creationId="{00000000-0000-0000-0000-000000000000}"/>
          </ac:spMkLst>
        </pc:spChg>
      </pc:sldChg>
      <pc:sldChg chg="modSp mod">
        <pc:chgData name="Jaycee Myers" userId="87dfd428-7099-4634-b7bd-279eb3ecdc2b" providerId="ADAL" clId="{EA24FA92-13CC-4FDE-9723-70E1987E14A7}" dt="2024-09-09T13:24:25.224" v="5" actId="27636"/>
        <pc:sldMkLst>
          <pc:docMk/>
          <pc:sldMk cId="0" sldId="276"/>
        </pc:sldMkLst>
        <pc:spChg chg="mod">
          <ac:chgData name="Jaycee Myers" userId="87dfd428-7099-4634-b7bd-279eb3ecdc2b" providerId="ADAL" clId="{EA24FA92-13CC-4FDE-9723-70E1987E14A7}" dt="2024-09-09T13:24:25.224" v="5" actId="27636"/>
          <ac:spMkLst>
            <pc:docMk/>
            <pc:sldMk cId="0" sldId="276"/>
            <ac:spMk id="314" creationId="{00000000-0000-0000-0000-000000000000}"/>
          </ac:spMkLst>
        </pc:spChg>
      </pc:sldChg>
      <pc:sldChg chg="modSp mod">
        <pc:chgData name="Jaycee Myers" userId="87dfd428-7099-4634-b7bd-279eb3ecdc2b" providerId="ADAL" clId="{EA24FA92-13CC-4FDE-9723-70E1987E14A7}" dt="2024-09-09T13:24:25.234" v="6" actId="27636"/>
        <pc:sldMkLst>
          <pc:docMk/>
          <pc:sldMk cId="0" sldId="277"/>
        </pc:sldMkLst>
        <pc:spChg chg="mod">
          <ac:chgData name="Jaycee Myers" userId="87dfd428-7099-4634-b7bd-279eb3ecdc2b" providerId="ADAL" clId="{EA24FA92-13CC-4FDE-9723-70E1987E14A7}" dt="2024-09-09T13:24:25.234" v="6" actId="27636"/>
          <ac:spMkLst>
            <pc:docMk/>
            <pc:sldMk cId="0" sldId="277"/>
            <ac:spMk id="323" creationId="{00000000-0000-0000-0000-000000000000}"/>
          </ac:spMkLst>
        </pc:spChg>
      </pc:sldChg>
      <pc:sldChg chg="modSp mod">
        <pc:chgData name="Jaycee Myers" userId="87dfd428-7099-4634-b7bd-279eb3ecdc2b" providerId="ADAL" clId="{EA24FA92-13CC-4FDE-9723-70E1987E14A7}" dt="2024-09-09T13:24:25.234" v="7" actId="27636"/>
        <pc:sldMkLst>
          <pc:docMk/>
          <pc:sldMk cId="0" sldId="278"/>
        </pc:sldMkLst>
        <pc:spChg chg="mod">
          <ac:chgData name="Jaycee Myers" userId="87dfd428-7099-4634-b7bd-279eb3ecdc2b" providerId="ADAL" clId="{EA24FA92-13CC-4FDE-9723-70E1987E14A7}" dt="2024-09-09T13:24:25.234" v="7" actId="27636"/>
          <ac:spMkLst>
            <pc:docMk/>
            <pc:sldMk cId="0" sldId="278"/>
            <ac:spMk id="332" creationId="{00000000-0000-0000-0000-000000000000}"/>
          </ac:spMkLst>
        </pc:spChg>
      </pc:sldChg>
      <pc:sldChg chg="modSp mod">
        <pc:chgData name="Jaycee Myers" userId="87dfd428-7099-4634-b7bd-279eb3ecdc2b" providerId="ADAL" clId="{EA24FA92-13CC-4FDE-9723-70E1987E14A7}" dt="2024-09-09T13:24:25.234" v="8" actId="27636"/>
        <pc:sldMkLst>
          <pc:docMk/>
          <pc:sldMk cId="0" sldId="280"/>
        </pc:sldMkLst>
        <pc:spChg chg="mod">
          <ac:chgData name="Jaycee Myers" userId="87dfd428-7099-4634-b7bd-279eb3ecdc2b" providerId="ADAL" clId="{EA24FA92-13CC-4FDE-9723-70E1987E14A7}" dt="2024-09-09T13:24:25.234" v="8" actId="27636"/>
          <ac:spMkLst>
            <pc:docMk/>
            <pc:sldMk cId="0" sldId="280"/>
            <ac:spMk id="349" creationId="{00000000-0000-0000-0000-000000000000}"/>
          </ac:spMkLst>
        </pc:spChg>
      </pc:sldChg>
      <pc:sldChg chg="modSp mod">
        <pc:chgData name="Jaycee Myers" userId="87dfd428-7099-4634-b7bd-279eb3ecdc2b" providerId="ADAL" clId="{EA24FA92-13CC-4FDE-9723-70E1987E14A7}" dt="2024-09-09T13:24:25.250" v="9" actId="27636"/>
        <pc:sldMkLst>
          <pc:docMk/>
          <pc:sldMk cId="0" sldId="281"/>
        </pc:sldMkLst>
        <pc:spChg chg="mod">
          <ac:chgData name="Jaycee Myers" userId="87dfd428-7099-4634-b7bd-279eb3ecdc2b" providerId="ADAL" clId="{EA24FA92-13CC-4FDE-9723-70E1987E14A7}" dt="2024-09-09T13:24:25.250" v="9" actId="27636"/>
          <ac:spMkLst>
            <pc:docMk/>
            <pc:sldMk cId="0" sldId="281"/>
            <ac:spMk id="359" creationId="{00000000-0000-0000-0000-000000000000}"/>
          </ac:spMkLst>
        </pc:spChg>
      </pc:sldChg>
      <pc:sldChg chg="modSp mod">
        <pc:chgData name="Jaycee Myers" userId="87dfd428-7099-4634-b7bd-279eb3ecdc2b" providerId="ADAL" clId="{EA24FA92-13CC-4FDE-9723-70E1987E14A7}" dt="2024-09-09T13:24:25.250" v="10" actId="27636"/>
        <pc:sldMkLst>
          <pc:docMk/>
          <pc:sldMk cId="0" sldId="284"/>
        </pc:sldMkLst>
        <pc:spChg chg="mod">
          <ac:chgData name="Jaycee Myers" userId="87dfd428-7099-4634-b7bd-279eb3ecdc2b" providerId="ADAL" clId="{EA24FA92-13CC-4FDE-9723-70E1987E14A7}" dt="2024-09-09T13:24:25.250" v="10" actId="27636"/>
          <ac:spMkLst>
            <pc:docMk/>
            <pc:sldMk cId="0" sldId="284"/>
            <ac:spMk id="38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fb4de7842f_2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fb4de7842f_2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g2fb4de7842f_2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817d96eed9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2817d96eed9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Carlie </a:t>
            </a:r>
            <a:endParaRPr/>
          </a:p>
        </p:txBody>
      </p:sp>
      <p:sp>
        <p:nvSpPr>
          <p:cNvPr id="221" name="Google Shape;221;g2817d96eed9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817d96eed9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2817d96eed9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Carlie </a:t>
            </a:r>
            <a:endParaRPr/>
          </a:p>
        </p:txBody>
      </p:sp>
      <p:sp>
        <p:nvSpPr>
          <p:cNvPr id="230" name="Google Shape;230;g2817d96eed9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817d96eed9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2817d96eed9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Carlie </a:t>
            </a:r>
            <a:endParaRPr/>
          </a:p>
        </p:txBody>
      </p:sp>
      <p:sp>
        <p:nvSpPr>
          <p:cNvPr id="239" name="Google Shape;239;g2817d96eed9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fb4de7842f_2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2fb4de7842f_2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Carlie </a:t>
            </a:r>
            <a:endParaRPr/>
          </a:p>
        </p:txBody>
      </p:sp>
      <p:sp>
        <p:nvSpPr>
          <p:cNvPr id="248" name="Google Shape;248;g2fb4de7842f_2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816af63ca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2816af63ca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Carlie </a:t>
            </a:r>
            <a:endParaRPr/>
          </a:p>
        </p:txBody>
      </p:sp>
      <p:sp>
        <p:nvSpPr>
          <p:cNvPr id="257" name="Google Shape;257;g2816af63ca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816af63ca6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2816af63ca6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Carlie </a:t>
            </a:r>
            <a:endParaRPr/>
          </a:p>
        </p:txBody>
      </p:sp>
      <p:sp>
        <p:nvSpPr>
          <p:cNvPr id="266" name="Google Shape;266;g2816af63ca6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816af63ca6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g2816af63ca6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Carlie</a:t>
            </a:r>
            <a:endParaRPr/>
          </a:p>
        </p:txBody>
      </p:sp>
      <p:sp>
        <p:nvSpPr>
          <p:cNvPr id="275" name="Google Shape;275;g2816af63ca6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fb4de7842f_2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fb4de7842f_2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g2fb4de7842f_2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e8fb268ef9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2e8fb268ef9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Mary Ann or Ryan </a:t>
            </a:r>
            <a:endParaRPr/>
          </a:p>
        </p:txBody>
      </p:sp>
      <p:sp>
        <p:nvSpPr>
          <p:cNvPr id="291" name="Google Shape;291;g2e8fb268ef9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Carlie</a:t>
            </a:r>
            <a:endParaRPr/>
          </a:p>
        </p:txBody>
      </p:sp>
      <p:sp>
        <p:nvSpPr>
          <p:cNvPr id="144" name="Google Shape;14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816af63ca6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2816af63ca6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Jennifer </a:t>
            </a:r>
            <a:endParaRPr/>
          </a:p>
        </p:txBody>
      </p:sp>
      <p:sp>
        <p:nvSpPr>
          <p:cNvPr id="301" name="Google Shape;301;g2816af63ca6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816af63ca6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2816af63ca6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Jennifer</a:t>
            </a:r>
            <a:endParaRPr/>
          </a:p>
        </p:txBody>
      </p:sp>
      <p:sp>
        <p:nvSpPr>
          <p:cNvPr id="310" name="Google Shape;310;g2816af63ca6_0_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816af63ca6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2816af63ca6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Jennifer</a:t>
            </a:r>
            <a:endParaRPr/>
          </a:p>
        </p:txBody>
      </p:sp>
      <p:sp>
        <p:nvSpPr>
          <p:cNvPr id="319" name="Google Shape;319;g2816af63ca6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816af63ca6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g2816af63ca6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Mary Ann or Ryan </a:t>
            </a:r>
            <a:endParaRPr/>
          </a:p>
        </p:txBody>
      </p:sp>
      <p:sp>
        <p:nvSpPr>
          <p:cNvPr id="328" name="Google Shape;328;g2816af63ca6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f689527b1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g2f689527b1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Adam </a:t>
            </a:r>
            <a:endParaRPr/>
          </a:p>
        </p:txBody>
      </p:sp>
      <p:sp>
        <p:nvSpPr>
          <p:cNvPr id="337" name="Google Shape;337;g2f689527b1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f689527b17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f689527b17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Adam</a:t>
            </a:r>
            <a:endParaRPr/>
          </a:p>
        </p:txBody>
      </p:sp>
      <p:sp>
        <p:nvSpPr>
          <p:cNvPr id="346" name="Google Shape;346;g2f689527b17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f689527b17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2f689527b17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Adam </a:t>
            </a:r>
            <a:endParaRPr/>
          </a:p>
        </p:txBody>
      </p:sp>
      <p:sp>
        <p:nvSpPr>
          <p:cNvPr id="356" name="Google Shape;356;g2f689527b17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816af63ca6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g2816af63ca6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Heidi </a:t>
            </a:r>
            <a:endParaRPr/>
          </a:p>
        </p:txBody>
      </p:sp>
      <p:sp>
        <p:nvSpPr>
          <p:cNvPr id="364" name="Google Shape;364;g2816af63ca6_0_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75107686c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g275107686c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Carlie </a:t>
            </a:r>
            <a:endParaRPr/>
          </a:p>
        </p:txBody>
      </p:sp>
      <p:sp>
        <p:nvSpPr>
          <p:cNvPr id="373" name="Google Shape;373;g275107686c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e8fb268ef9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2e8fb268ef9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g2e8fb268ef9_0_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f77bae30a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f77bae30a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Carlie </a:t>
            </a:r>
            <a:endParaRPr/>
          </a:p>
        </p:txBody>
      </p:sp>
      <p:sp>
        <p:nvSpPr>
          <p:cNvPr id="153" name="Google Shape;153;g2f77bae30a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fb4de7842f_2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2fb4de7842f_2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g2fb4de7842f_2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f7e05ca1e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2f7e05ca1e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g2f7e05ca1e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789919aad0_0_2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789919aad0_0_2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Carlie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789919aad0_0_30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789919aad0_0_30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Carlie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789919aad0_0_1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789919aad0_0_1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e8fb268ef9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2e8fb268ef9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Carlie </a:t>
            </a:r>
            <a:endParaRPr/>
          </a:p>
        </p:txBody>
      </p:sp>
      <p:sp>
        <p:nvSpPr>
          <p:cNvPr id="184" name="Google Shape;184;g2e8fb268ef9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f7d1c3eb5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f7d1c3eb5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Carlie </a:t>
            </a:r>
            <a:endParaRPr/>
          </a:p>
        </p:txBody>
      </p:sp>
      <p:sp>
        <p:nvSpPr>
          <p:cNvPr id="193" name="Google Shape;193;g2f7d1c3eb5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e8fb268ef9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2e8fb268ef9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Carlie </a:t>
            </a:r>
            <a:endParaRPr/>
          </a:p>
        </p:txBody>
      </p:sp>
      <p:sp>
        <p:nvSpPr>
          <p:cNvPr id="205" name="Google Shape;205;g2e8fb268ef9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95300" y="457200"/>
            <a:ext cx="10668000" cy="1066800"/>
          </a:xfrm>
          <a:prstGeom prst="rect">
            <a:avLst/>
          </a:prstGeom>
          <a:noFill/>
          <a:ln>
            <a:noFill/>
          </a:ln>
        </p:spPr>
        <p:txBody>
          <a:bodyPr spcFirstLastPara="1" wrap="square" lIns="0" tIns="45700" rIns="0" bIns="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0" y="6505057"/>
            <a:ext cx="1060586" cy="344710"/>
          </a:xfrm>
          <a:prstGeom prst="rect">
            <a:avLst/>
          </a:prstGeom>
          <a:solidFill>
            <a:schemeClr val="accent1"/>
          </a:solidFill>
          <a:ln>
            <a:noFill/>
          </a:ln>
        </p:spPr>
        <p:txBody>
          <a:bodyPr spcFirstLastPara="1" wrap="square" lIns="91425" tIns="64000" rIns="91425" bIns="64000" anchor="ctr" anchorCtr="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End-black">
  <p:cSld name="End-black">
    <p:spTree>
      <p:nvGrpSpPr>
        <p:cNvPr id="1" name="Shape 67"/>
        <p:cNvGrpSpPr/>
        <p:nvPr/>
      </p:nvGrpSpPr>
      <p:grpSpPr>
        <a:xfrm>
          <a:off x="0" y="0"/>
          <a:ext cx="0" cy="0"/>
          <a:chOff x="0" y="0"/>
          <a:chExt cx="0" cy="0"/>
        </a:xfrm>
      </p:grpSpPr>
      <p:sp>
        <p:nvSpPr>
          <p:cNvPr id="68" name="Google Shape;68;p11"/>
          <p:cNvSpPr/>
          <p:nvPr/>
        </p:nvSpPr>
        <p:spPr>
          <a:xfrm>
            <a:off x="0" y="-9939"/>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9" name="Google Shape;69;p11" descr="A black background with white text&#10;&#10;Description automatically generated with low confidenc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834102" y="2987137"/>
            <a:ext cx="2523795" cy="88372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Google Shape;77;p13"/>
          <p:cNvSpPr txBox="1">
            <a:spLocks noGrp="1"/>
          </p:cNvSpPr>
          <p:nvPr>
            <p:ph type="ftr" idx="11"/>
          </p:nvPr>
        </p:nvSpPr>
        <p:spPr>
          <a:xfrm>
            <a:off x="0" y="6505057"/>
            <a:ext cx="1060500" cy="344700"/>
          </a:xfrm>
          <a:prstGeom prst="rect">
            <a:avLst/>
          </a:prstGeom>
          <a:solidFill>
            <a:schemeClr val="accent1"/>
          </a:solidFill>
          <a:ln>
            <a:noFill/>
          </a:ln>
        </p:spPr>
        <p:txBody>
          <a:bodyPr spcFirstLastPara="1" wrap="square" lIns="91425" tIns="64000" rIns="91425" bIns="64000" anchor="ctr" anchorCtr="0">
            <a:sp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_light">
  <p:cSld name="Title Slide_light">
    <p:spTree>
      <p:nvGrpSpPr>
        <p:cNvPr id="1" name="Shape 78"/>
        <p:cNvGrpSpPr/>
        <p:nvPr/>
      </p:nvGrpSpPr>
      <p:grpSpPr>
        <a:xfrm>
          <a:off x="0" y="0"/>
          <a:ext cx="0" cy="0"/>
          <a:chOff x="0" y="0"/>
          <a:chExt cx="0" cy="0"/>
        </a:xfrm>
      </p:grpSpPr>
      <p:sp>
        <p:nvSpPr>
          <p:cNvPr id="79" name="Google Shape;79;p14"/>
          <p:cNvSpPr/>
          <p:nvPr/>
        </p:nvSpPr>
        <p:spPr>
          <a:xfrm>
            <a:off x="851888" y="3218871"/>
            <a:ext cx="471600" cy="93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 name="Google Shape;80;p14"/>
          <p:cNvSpPr txBox="1">
            <a:spLocks noGrp="1"/>
          </p:cNvSpPr>
          <p:nvPr>
            <p:ph type="body" idx="1"/>
          </p:nvPr>
        </p:nvSpPr>
        <p:spPr>
          <a:xfrm>
            <a:off x="852523" y="905691"/>
            <a:ext cx="8334300" cy="2106600"/>
          </a:xfrm>
          <a:prstGeom prst="rect">
            <a:avLst/>
          </a:prstGeom>
          <a:noFill/>
          <a:ln>
            <a:noFill/>
          </a:ln>
        </p:spPr>
        <p:txBody>
          <a:bodyPr spcFirstLastPara="1" wrap="square" lIns="0" tIns="45700" rIns="91425" bIns="0" anchor="b" anchorCtr="0">
            <a:normAutofit/>
          </a:bodyPr>
          <a:lstStyle>
            <a:lvl1pPr marL="457200" lvl="0" indent="-228600" algn="l" rtl="0">
              <a:lnSpc>
                <a:spcPct val="90000"/>
              </a:lnSpc>
              <a:spcBef>
                <a:spcPts val="1000"/>
              </a:spcBef>
              <a:spcAft>
                <a:spcPts val="0"/>
              </a:spcAft>
              <a:buSzPts val="3600"/>
              <a:buNone/>
              <a:defRPr sz="4000" b="1">
                <a:solidFill>
                  <a:srgbClr val="353535"/>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1" name="Google Shape;81;p14"/>
          <p:cNvSpPr/>
          <p:nvPr/>
        </p:nvSpPr>
        <p:spPr>
          <a:xfrm>
            <a:off x="0" y="5733906"/>
            <a:ext cx="12192000" cy="1124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 name="Google Shape;82;p14"/>
          <p:cNvSpPr txBox="1">
            <a:spLocks noGrp="1"/>
          </p:cNvSpPr>
          <p:nvPr>
            <p:ph type="body" idx="2"/>
          </p:nvPr>
        </p:nvSpPr>
        <p:spPr>
          <a:xfrm>
            <a:off x="851889" y="3519488"/>
            <a:ext cx="8334300" cy="702000"/>
          </a:xfrm>
          <a:prstGeom prst="rect">
            <a:avLst/>
          </a:prstGeom>
          <a:noFill/>
          <a:ln>
            <a:noFill/>
          </a:ln>
        </p:spPr>
        <p:txBody>
          <a:bodyPr spcFirstLastPara="1" wrap="square" lIns="0" tIns="45700" rIns="91425" bIns="45700" anchor="t" anchorCtr="0">
            <a:noAutofit/>
          </a:bodyPr>
          <a:lstStyle>
            <a:lvl1pPr marL="457200" lvl="0" indent="-228600" algn="l" rtl="0">
              <a:lnSpc>
                <a:spcPct val="90000"/>
              </a:lnSpc>
              <a:spcBef>
                <a:spcPts val="1000"/>
              </a:spcBef>
              <a:spcAft>
                <a:spcPts val="0"/>
              </a:spcAft>
              <a:buSzPts val="2070"/>
              <a:buNone/>
              <a:defRPr sz="2300">
                <a:solidFill>
                  <a:srgbClr val="575757"/>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3" name="Google Shape;83;p14"/>
          <p:cNvSpPr txBox="1">
            <a:spLocks noGrp="1"/>
          </p:cNvSpPr>
          <p:nvPr>
            <p:ph type="body" idx="3"/>
          </p:nvPr>
        </p:nvSpPr>
        <p:spPr>
          <a:xfrm>
            <a:off x="851889" y="5953913"/>
            <a:ext cx="10311300" cy="523200"/>
          </a:xfrm>
          <a:prstGeom prst="rect">
            <a:avLst/>
          </a:prstGeom>
          <a:noFill/>
          <a:ln>
            <a:noFill/>
          </a:ln>
        </p:spPr>
        <p:txBody>
          <a:bodyPr spcFirstLastPara="1" wrap="square" lIns="0" tIns="45700" rIns="91425" bIns="45700" anchor="t" anchorCtr="0">
            <a:normAutofit/>
          </a:bodyPr>
          <a:lstStyle>
            <a:lvl1pPr marL="457200" lvl="0" indent="-228600" algn="l" rtl="0">
              <a:lnSpc>
                <a:spcPct val="90000"/>
              </a:lnSpc>
              <a:spcBef>
                <a:spcPts val="1000"/>
              </a:spcBef>
              <a:spcAft>
                <a:spcPts val="0"/>
              </a:spcAft>
              <a:buSzPts val="1620"/>
              <a:buNone/>
              <a:defRPr sz="1800" b="1">
                <a:solidFill>
                  <a:schemeClr val="lt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_dark">
  <p:cSld name="Title Slide_dark">
    <p:spTree>
      <p:nvGrpSpPr>
        <p:cNvPr id="1" name="Shape 84"/>
        <p:cNvGrpSpPr/>
        <p:nvPr/>
      </p:nvGrpSpPr>
      <p:grpSpPr>
        <a:xfrm>
          <a:off x="0" y="0"/>
          <a:ext cx="0" cy="0"/>
          <a:chOff x="0" y="0"/>
          <a:chExt cx="0" cy="0"/>
        </a:xfrm>
      </p:grpSpPr>
      <p:sp>
        <p:nvSpPr>
          <p:cNvPr id="85" name="Google Shape;85;p15"/>
          <p:cNvSpPr/>
          <p:nvPr/>
        </p:nvSpPr>
        <p:spPr>
          <a:xfrm>
            <a:off x="0" y="0"/>
            <a:ext cx="12192000" cy="5733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86;p15"/>
          <p:cNvSpPr/>
          <p:nvPr/>
        </p:nvSpPr>
        <p:spPr>
          <a:xfrm>
            <a:off x="851888" y="3218871"/>
            <a:ext cx="471600" cy="93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 name="Google Shape;87;p15"/>
          <p:cNvSpPr txBox="1">
            <a:spLocks noGrp="1"/>
          </p:cNvSpPr>
          <p:nvPr>
            <p:ph type="body" idx="1"/>
          </p:nvPr>
        </p:nvSpPr>
        <p:spPr>
          <a:xfrm>
            <a:off x="852523" y="905691"/>
            <a:ext cx="8334300" cy="2106600"/>
          </a:xfrm>
          <a:prstGeom prst="rect">
            <a:avLst/>
          </a:prstGeom>
          <a:noFill/>
          <a:ln>
            <a:noFill/>
          </a:ln>
        </p:spPr>
        <p:txBody>
          <a:bodyPr spcFirstLastPara="1" wrap="square" lIns="0" tIns="45700" rIns="91425" bIns="0" anchor="b" anchorCtr="0">
            <a:normAutofit/>
          </a:bodyPr>
          <a:lstStyle>
            <a:lvl1pPr marL="457200" lvl="0" indent="-228600" algn="l" rtl="0">
              <a:lnSpc>
                <a:spcPct val="90000"/>
              </a:lnSpc>
              <a:spcBef>
                <a:spcPts val="1000"/>
              </a:spcBef>
              <a:spcAft>
                <a:spcPts val="0"/>
              </a:spcAft>
              <a:buSzPts val="3600"/>
              <a:buNone/>
              <a:defRPr sz="4000" b="1">
                <a:solidFill>
                  <a:schemeClr val="l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8" name="Google Shape;88;p15"/>
          <p:cNvSpPr txBox="1">
            <a:spLocks noGrp="1"/>
          </p:cNvSpPr>
          <p:nvPr>
            <p:ph type="body" idx="2"/>
          </p:nvPr>
        </p:nvSpPr>
        <p:spPr>
          <a:xfrm>
            <a:off x="851889" y="3519488"/>
            <a:ext cx="8334300" cy="702000"/>
          </a:xfrm>
          <a:prstGeom prst="rect">
            <a:avLst/>
          </a:prstGeom>
          <a:noFill/>
          <a:ln>
            <a:noFill/>
          </a:ln>
        </p:spPr>
        <p:txBody>
          <a:bodyPr spcFirstLastPara="1" wrap="square" lIns="0" tIns="45700" rIns="91425" bIns="45700" anchor="t" anchorCtr="0">
            <a:noAutofit/>
          </a:bodyPr>
          <a:lstStyle>
            <a:lvl1pPr marL="457200" lvl="0" indent="-228600" algn="l" rtl="0">
              <a:lnSpc>
                <a:spcPct val="90000"/>
              </a:lnSpc>
              <a:spcBef>
                <a:spcPts val="1000"/>
              </a:spcBef>
              <a:spcAft>
                <a:spcPts val="0"/>
              </a:spcAft>
              <a:buSzPts val="2070"/>
              <a:buNone/>
              <a:defRPr sz="2300">
                <a:solidFill>
                  <a:srgbClr val="C7C7C7"/>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9" name="Google Shape;89;p15"/>
          <p:cNvSpPr txBox="1">
            <a:spLocks noGrp="1"/>
          </p:cNvSpPr>
          <p:nvPr>
            <p:ph type="body" idx="3"/>
          </p:nvPr>
        </p:nvSpPr>
        <p:spPr>
          <a:xfrm>
            <a:off x="851889" y="5953913"/>
            <a:ext cx="10311300" cy="523200"/>
          </a:xfrm>
          <a:prstGeom prst="rect">
            <a:avLst/>
          </a:prstGeom>
          <a:noFill/>
          <a:ln>
            <a:noFill/>
          </a:ln>
        </p:spPr>
        <p:txBody>
          <a:bodyPr spcFirstLastPara="1" wrap="square" lIns="0" tIns="45700" rIns="91425" bIns="45700" anchor="t" anchorCtr="0">
            <a:normAutofit/>
          </a:bodyPr>
          <a:lstStyle>
            <a:lvl1pPr marL="457200" lvl="0" indent="-228600" algn="l" rtl="0">
              <a:lnSpc>
                <a:spcPct val="90000"/>
              </a:lnSpc>
              <a:spcBef>
                <a:spcPts val="1000"/>
              </a:spcBef>
              <a:spcAft>
                <a:spcPts val="0"/>
              </a:spcAft>
              <a:buSzPts val="1620"/>
              <a:buNone/>
              <a:defRPr sz="1800" b="1">
                <a:solidFill>
                  <a:srgbClr val="353535"/>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0" name="Google Shape;90;p15"/>
          <p:cNvSpPr/>
          <p:nvPr/>
        </p:nvSpPr>
        <p:spPr>
          <a:xfrm>
            <a:off x="11506200" y="9797"/>
            <a:ext cx="570600" cy="1024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1" name="Google Shape;91;p15" descr="Logo&#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563459" y="232022"/>
            <a:ext cx="456120" cy="71676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_1 column">
  <p:cSld name="Title and Content_1 column">
    <p:spTree>
      <p:nvGrpSpPr>
        <p:cNvPr id="1" name="Shape 92"/>
        <p:cNvGrpSpPr/>
        <p:nvPr/>
      </p:nvGrpSpPr>
      <p:grpSpPr>
        <a:xfrm>
          <a:off x="0" y="0"/>
          <a:ext cx="0" cy="0"/>
          <a:chOff x="0" y="0"/>
          <a:chExt cx="0" cy="0"/>
        </a:xfrm>
      </p:grpSpPr>
      <p:sp>
        <p:nvSpPr>
          <p:cNvPr id="93" name="Google Shape;93;p16"/>
          <p:cNvSpPr txBox="1">
            <a:spLocks noGrp="1"/>
          </p:cNvSpPr>
          <p:nvPr>
            <p:ph type="ftr" idx="11"/>
          </p:nvPr>
        </p:nvSpPr>
        <p:spPr>
          <a:xfrm>
            <a:off x="0" y="6505057"/>
            <a:ext cx="1060500" cy="344700"/>
          </a:xfrm>
          <a:prstGeom prst="rect">
            <a:avLst/>
          </a:prstGeom>
          <a:solidFill>
            <a:schemeClr val="accent1"/>
          </a:solidFill>
          <a:ln>
            <a:noFill/>
          </a:ln>
        </p:spPr>
        <p:txBody>
          <a:bodyPr spcFirstLastPara="1" wrap="square" lIns="91425" tIns="64000" rIns="91425" bIns="64000" anchor="ctr" anchorCtr="0">
            <a:sp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p16"/>
          <p:cNvSpPr/>
          <p:nvPr/>
        </p:nvSpPr>
        <p:spPr>
          <a:xfrm>
            <a:off x="495300" y="1625704"/>
            <a:ext cx="471600" cy="93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16"/>
          <p:cNvSpPr txBox="1">
            <a:spLocks noGrp="1"/>
          </p:cNvSpPr>
          <p:nvPr>
            <p:ph type="body" idx="1"/>
          </p:nvPr>
        </p:nvSpPr>
        <p:spPr>
          <a:xfrm>
            <a:off x="495300" y="457200"/>
            <a:ext cx="10668000" cy="1066800"/>
          </a:xfrm>
          <a:prstGeom prst="rect">
            <a:avLst/>
          </a:prstGeom>
          <a:noFill/>
          <a:ln>
            <a:noFill/>
          </a:ln>
        </p:spPr>
        <p:txBody>
          <a:bodyPr spcFirstLastPara="1" wrap="square" lIns="0" tIns="45700" rIns="91425" bIns="0" anchor="b" anchorCtr="0">
            <a:normAutofit/>
          </a:bodyPr>
          <a:lstStyle>
            <a:lvl1pPr marL="457200" lvl="0" indent="-228600" algn="l" rtl="0">
              <a:lnSpc>
                <a:spcPct val="90000"/>
              </a:lnSpc>
              <a:spcBef>
                <a:spcPts val="1000"/>
              </a:spcBef>
              <a:spcAft>
                <a:spcPts val="0"/>
              </a:spcAft>
              <a:buSzPts val="3060"/>
              <a:buNone/>
              <a:defRPr sz="3400" b="1">
                <a:solidFill>
                  <a:srgbClr val="353535"/>
                </a:solidFill>
              </a:defRPr>
            </a:lvl1pPr>
            <a:lvl2pPr marL="914400" lvl="1" indent="-431800" algn="l" rtl="0">
              <a:lnSpc>
                <a:spcPct val="90000"/>
              </a:lnSpc>
              <a:spcBef>
                <a:spcPts val="500"/>
              </a:spcBef>
              <a:spcAft>
                <a:spcPts val="0"/>
              </a:spcAft>
              <a:buClr>
                <a:schemeClr val="dk1"/>
              </a:buClr>
              <a:buSzPts val="3200"/>
              <a:buChar char="•"/>
              <a:defRPr sz="3200" b="1"/>
            </a:lvl2pPr>
            <a:lvl3pPr marL="1371600" lvl="2" indent="-431800" algn="l" rtl="0">
              <a:lnSpc>
                <a:spcPct val="90000"/>
              </a:lnSpc>
              <a:spcBef>
                <a:spcPts val="500"/>
              </a:spcBef>
              <a:spcAft>
                <a:spcPts val="0"/>
              </a:spcAft>
              <a:buClr>
                <a:schemeClr val="dk1"/>
              </a:buClr>
              <a:buSzPts val="3200"/>
              <a:buChar char="•"/>
              <a:defRPr sz="3200" b="1"/>
            </a:lvl3pPr>
            <a:lvl4pPr marL="1828800" lvl="3" indent="-431800" algn="l" rtl="0">
              <a:lnSpc>
                <a:spcPct val="90000"/>
              </a:lnSpc>
              <a:spcBef>
                <a:spcPts val="500"/>
              </a:spcBef>
              <a:spcAft>
                <a:spcPts val="0"/>
              </a:spcAft>
              <a:buClr>
                <a:schemeClr val="dk1"/>
              </a:buClr>
              <a:buSzPts val="3200"/>
              <a:buChar char="•"/>
              <a:defRPr sz="3200" b="1"/>
            </a:lvl4pPr>
            <a:lvl5pPr marL="2286000" lvl="4" indent="-431800" algn="l" rtl="0">
              <a:lnSpc>
                <a:spcPct val="90000"/>
              </a:lnSpc>
              <a:spcBef>
                <a:spcPts val="500"/>
              </a:spcBef>
              <a:spcAft>
                <a:spcPts val="0"/>
              </a:spcAft>
              <a:buClr>
                <a:schemeClr val="dk1"/>
              </a:buClr>
              <a:buSzPts val="3200"/>
              <a:buChar char="•"/>
              <a:defRPr sz="3200" b="1"/>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6" name="Google Shape;96;p16"/>
          <p:cNvSpPr txBox="1">
            <a:spLocks noGrp="1"/>
          </p:cNvSpPr>
          <p:nvPr>
            <p:ph type="body" idx="2"/>
          </p:nvPr>
        </p:nvSpPr>
        <p:spPr>
          <a:xfrm>
            <a:off x="1485900" y="1840447"/>
            <a:ext cx="9677400" cy="4446000"/>
          </a:xfrm>
          <a:prstGeom prst="rect">
            <a:avLst/>
          </a:prstGeom>
          <a:noFill/>
          <a:ln>
            <a:noFill/>
          </a:ln>
        </p:spPr>
        <p:txBody>
          <a:bodyPr spcFirstLastPara="1" wrap="square" lIns="0" tIns="45700" rIns="91425" bIns="45700" anchor="t" anchorCtr="0">
            <a:normAutofit/>
          </a:bodyPr>
          <a:lstStyle>
            <a:lvl1pPr marL="457200" lvl="0" indent="-377190" algn="l" rtl="0">
              <a:lnSpc>
                <a:spcPct val="90000"/>
              </a:lnSpc>
              <a:spcBef>
                <a:spcPts val="1000"/>
              </a:spcBef>
              <a:spcAft>
                <a:spcPts val="0"/>
              </a:spcAft>
              <a:buSzPts val="2340"/>
              <a:buFont typeface="Arial"/>
              <a:buChar char="•"/>
              <a:defRPr sz="2600">
                <a:solidFill>
                  <a:srgbClr val="353535"/>
                </a:solidFill>
              </a:defRPr>
            </a:lvl1pPr>
            <a:lvl2pPr marL="914400" lvl="1" indent="-361950" algn="l" rtl="0">
              <a:lnSpc>
                <a:spcPct val="90000"/>
              </a:lnSpc>
              <a:spcBef>
                <a:spcPts val="500"/>
              </a:spcBef>
              <a:spcAft>
                <a:spcPts val="0"/>
              </a:spcAft>
              <a:buClr>
                <a:schemeClr val="dk1"/>
              </a:buClr>
              <a:buSzPts val="2100"/>
              <a:buChar char="•"/>
              <a:defRPr sz="2100"/>
            </a:lvl2pPr>
            <a:lvl3pPr marL="1371600" lvl="2" indent="-361950" algn="l" rtl="0">
              <a:lnSpc>
                <a:spcPct val="90000"/>
              </a:lnSpc>
              <a:spcBef>
                <a:spcPts val="500"/>
              </a:spcBef>
              <a:spcAft>
                <a:spcPts val="0"/>
              </a:spcAft>
              <a:buClr>
                <a:schemeClr val="dk1"/>
              </a:buClr>
              <a:buSzPts val="2100"/>
              <a:buChar char="•"/>
              <a:defRPr sz="2100"/>
            </a:lvl3pPr>
            <a:lvl4pPr marL="1828800" lvl="3" indent="-361950" algn="l" rtl="0">
              <a:lnSpc>
                <a:spcPct val="90000"/>
              </a:lnSpc>
              <a:spcBef>
                <a:spcPts val="500"/>
              </a:spcBef>
              <a:spcAft>
                <a:spcPts val="0"/>
              </a:spcAft>
              <a:buClr>
                <a:schemeClr val="dk1"/>
              </a:buClr>
              <a:buSzPts val="2100"/>
              <a:buChar char="•"/>
              <a:defRPr sz="2100"/>
            </a:lvl4pPr>
            <a:lvl5pPr marL="2286000" lvl="4" indent="-361950" algn="l" rtl="0">
              <a:lnSpc>
                <a:spcPct val="90000"/>
              </a:lnSpc>
              <a:spcBef>
                <a:spcPts val="500"/>
              </a:spcBef>
              <a:spcAft>
                <a:spcPts val="0"/>
              </a:spcAft>
              <a:buClr>
                <a:schemeClr val="dk1"/>
              </a:buClr>
              <a:buSzPts val="2100"/>
              <a:buChar char="•"/>
              <a:defRPr sz="21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7" name="Google Shape;97;p16"/>
          <p:cNvSpPr txBox="1">
            <a:spLocks noGrp="1"/>
          </p:cNvSpPr>
          <p:nvPr>
            <p:ph type="body" idx="3"/>
          </p:nvPr>
        </p:nvSpPr>
        <p:spPr>
          <a:xfrm>
            <a:off x="0" y="6498902"/>
            <a:ext cx="6345300" cy="351000"/>
          </a:xfrm>
          <a:prstGeom prst="rect">
            <a:avLst/>
          </a:prstGeom>
          <a:solidFill>
            <a:schemeClr val="accent1"/>
          </a:solidFill>
          <a:ln>
            <a:noFill/>
          </a:ln>
        </p:spPr>
        <p:txBody>
          <a:bodyPr spcFirstLastPara="1" wrap="square" lIns="274300" tIns="64000" rIns="91425" bIns="91425" anchor="ctr" anchorCtr="0">
            <a:spAutoFit/>
          </a:bodyPr>
          <a:lstStyle>
            <a:lvl1pPr marL="457200" lvl="0" indent="-228600" algn="l" rtl="0">
              <a:lnSpc>
                <a:spcPct val="90000"/>
              </a:lnSpc>
              <a:spcBef>
                <a:spcPts val="1000"/>
              </a:spcBef>
              <a:spcAft>
                <a:spcPts val="0"/>
              </a:spcAft>
              <a:buSzPts val="1260"/>
              <a:buNone/>
              <a:defRPr sz="1400">
                <a:solidFill>
                  <a:schemeClr val="lt1"/>
                </a:solidFill>
              </a:defRPr>
            </a:lvl1pPr>
            <a:lvl2pPr marL="914400" lvl="1" indent="-317500" algn="l" rtl="0">
              <a:lnSpc>
                <a:spcPct val="90000"/>
              </a:lnSpc>
              <a:spcBef>
                <a:spcPts val="500"/>
              </a:spcBef>
              <a:spcAft>
                <a:spcPts val="0"/>
              </a:spcAft>
              <a:buClr>
                <a:schemeClr val="dk1"/>
              </a:buClr>
              <a:buSzPts val="1400"/>
              <a:buChar char="•"/>
              <a:defRPr sz="1400"/>
            </a:lvl2pPr>
            <a:lvl3pPr marL="1371600" lvl="2" indent="-317500" algn="l" rtl="0">
              <a:lnSpc>
                <a:spcPct val="90000"/>
              </a:lnSpc>
              <a:spcBef>
                <a:spcPts val="500"/>
              </a:spcBef>
              <a:spcAft>
                <a:spcPts val="0"/>
              </a:spcAft>
              <a:buClr>
                <a:schemeClr val="dk1"/>
              </a:buClr>
              <a:buSzPts val="1400"/>
              <a:buChar char="•"/>
              <a:defRPr sz="1400"/>
            </a:lvl3pPr>
            <a:lvl4pPr marL="1828800" lvl="3" indent="-317500" algn="l" rtl="0">
              <a:lnSpc>
                <a:spcPct val="90000"/>
              </a:lnSpc>
              <a:spcBef>
                <a:spcPts val="500"/>
              </a:spcBef>
              <a:spcAft>
                <a:spcPts val="0"/>
              </a:spcAft>
              <a:buClr>
                <a:schemeClr val="dk1"/>
              </a:buClr>
              <a:buSzPts val="1400"/>
              <a:buChar char="•"/>
              <a:defRPr sz="1400"/>
            </a:lvl4pPr>
            <a:lvl5pPr marL="2286000" lvl="4" indent="-317500" algn="l" rtl="0">
              <a:lnSpc>
                <a:spcPct val="90000"/>
              </a:lnSpc>
              <a:spcBef>
                <a:spcPts val="500"/>
              </a:spcBef>
              <a:spcAft>
                <a:spcPts val="0"/>
              </a:spcAft>
              <a:buClr>
                <a:schemeClr val="dk1"/>
              </a:buClr>
              <a:buSzPts val="1400"/>
              <a:buChar char="•"/>
              <a:defRPr sz="14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_red">
  <p:cSld name="Section Header_red">
    <p:spTree>
      <p:nvGrpSpPr>
        <p:cNvPr id="1" name="Shape 98"/>
        <p:cNvGrpSpPr/>
        <p:nvPr/>
      </p:nvGrpSpPr>
      <p:grpSpPr>
        <a:xfrm>
          <a:off x="0" y="0"/>
          <a:ext cx="0" cy="0"/>
          <a:chOff x="0" y="0"/>
          <a:chExt cx="0" cy="0"/>
        </a:xfrm>
      </p:grpSpPr>
      <p:pic>
        <p:nvPicPr>
          <p:cNvPr id="99" name="Google Shape;99;p17" descr="Shap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8234"/>
            <a:ext cx="12192000" cy="6858000"/>
          </a:xfrm>
          <a:prstGeom prst="rect">
            <a:avLst/>
          </a:prstGeom>
          <a:noFill/>
          <a:ln>
            <a:noFill/>
          </a:ln>
        </p:spPr>
      </p:pic>
      <p:sp>
        <p:nvSpPr>
          <p:cNvPr id="100" name="Google Shape;100;p17"/>
          <p:cNvSpPr/>
          <p:nvPr/>
        </p:nvSpPr>
        <p:spPr>
          <a:xfrm>
            <a:off x="0" y="1024128"/>
            <a:ext cx="11163300" cy="5825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17"/>
          <p:cNvSpPr txBox="1">
            <a:spLocks noGrp="1"/>
          </p:cNvSpPr>
          <p:nvPr>
            <p:ph type="body" idx="1"/>
          </p:nvPr>
        </p:nvSpPr>
        <p:spPr>
          <a:xfrm>
            <a:off x="1485900" y="2514600"/>
            <a:ext cx="8279100" cy="1367400"/>
          </a:xfrm>
          <a:prstGeom prst="rect">
            <a:avLst/>
          </a:prstGeom>
          <a:noFill/>
          <a:ln>
            <a:noFill/>
          </a:ln>
        </p:spPr>
        <p:txBody>
          <a:bodyPr spcFirstLastPara="1" wrap="square" lIns="0" tIns="45700" rIns="91425" bIns="0" anchor="b" anchorCtr="0">
            <a:noAutofit/>
          </a:bodyPr>
          <a:lstStyle>
            <a:lvl1pPr marL="457200" lvl="0" indent="-228600" algn="l" rtl="0">
              <a:lnSpc>
                <a:spcPct val="90000"/>
              </a:lnSpc>
              <a:spcBef>
                <a:spcPts val="1000"/>
              </a:spcBef>
              <a:spcAft>
                <a:spcPts val="0"/>
              </a:spcAft>
              <a:buSzPts val="3600"/>
              <a:buNone/>
              <a:defRPr sz="4000" b="1">
                <a:solidFill>
                  <a:schemeClr val="lt1"/>
                </a:solidFill>
              </a:defRPr>
            </a:lvl1pPr>
            <a:lvl2pPr marL="914400" lvl="1" indent="-457200" algn="l" rtl="0">
              <a:lnSpc>
                <a:spcPct val="90000"/>
              </a:lnSpc>
              <a:spcBef>
                <a:spcPts val="500"/>
              </a:spcBef>
              <a:spcAft>
                <a:spcPts val="0"/>
              </a:spcAft>
              <a:buClr>
                <a:schemeClr val="dk1"/>
              </a:buClr>
              <a:buSzPts val="3600"/>
              <a:buChar char="•"/>
              <a:defRPr sz="3600"/>
            </a:lvl2pPr>
            <a:lvl3pPr marL="1371600" lvl="2" indent="-457200" algn="l" rtl="0">
              <a:lnSpc>
                <a:spcPct val="90000"/>
              </a:lnSpc>
              <a:spcBef>
                <a:spcPts val="500"/>
              </a:spcBef>
              <a:spcAft>
                <a:spcPts val="0"/>
              </a:spcAft>
              <a:buClr>
                <a:schemeClr val="dk1"/>
              </a:buClr>
              <a:buSzPts val="3600"/>
              <a:buChar char="•"/>
              <a:defRPr sz="3600"/>
            </a:lvl3pPr>
            <a:lvl4pPr marL="1828800" lvl="3" indent="-457200" algn="l" rtl="0">
              <a:lnSpc>
                <a:spcPct val="90000"/>
              </a:lnSpc>
              <a:spcBef>
                <a:spcPts val="500"/>
              </a:spcBef>
              <a:spcAft>
                <a:spcPts val="0"/>
              </a:spcAft>
              <a:buClr>
                <a:schemeClr val="dk1"/>
              </a:buClr>
              <a:buSzPts val="3600"/>
              <a:buChar char="•"/>
              <a:defRPr sz="3600"/>
            </a:lvl4pPr>
            <a:lvl5pPr marL="2286000" lvl="4" indent="-457200" algn="l" rtl="0">
              <a:lnSpc>
                <a:spcPct val="90000"/>
              </a:lnSpc>
              <a:spcBef>
                <a:spcPts val="500"/>
              </a:spcBef>
              <a:spcAft>
                <a:spcPts val="0"/>
              </a:spcAft>
              <a:buClr>
                <a:schemeClr val="dk1"/>
              </a:buClr>
              <a:buSzPts val="3600"/>
              <a:buChar char="•"/>
              <a:defRPr sz="36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2" name="Google Shape;102;p17"/>
          <p:cNvSpPr txBox="1">
            <a:spLocks noGrp="1"/>
          </p:cNvSpPr>
          <p:nvPr>
            <p:ph type="body" idx="2"/>
          </p:nvPr>
        </p:nvSpPr>
        <p:spPr>
          <a:xfrm>
            <a:off x="1485900" y="4226928"/>
            <a:ext cx="5264100" cy="354600"/>
          </a:xfrm>
          <a:prstGeom prst="rect">
            <a:avLst/>
          </a:prstGeom>
          <a:noFill/>
          <a:ln>
            <a:noFill/>
          </a:ln>
        </p:spPr>
        <p:txBody>
          <a:bodyPr spcFirstLastPara="1" wrap="square" lIns="0" tIns="45700" rIns="91425" bIns="45700" anchor="t" anchorCtr="0">
            <a:noAutofit/>
          </a:bodyPr>
          <a:lstStyle>
            <a:lvl1pPr marL="457200" lvl="0" indent="-228600" algn="l" rtl="0">
              <a:lnSpc>
                <a:spcPct val="90000"/>
              </a:lnSpc>
              <a:spcBef>
                <a:spcPts val="1000"/>
              </a:spcBef>
              <a:spcAft>
                <a:spcPts val="0"/>
              </a:spcAft>
              <a:buSzPts val="2070"/>
              <a:buNone/>
              <a:defRPr sz="2300">
                <a:solidFill>
                  <a:srgbClr val="E8E8E8"/>
                </a:solidFill>
              </a:defRPr>
            </a:lvl1pPr>
            <a:lvl2pPr marL="914400" lvl="1" indent="-361950" algn="l" rtl="0">
              <a:lnSpc>
                <a:spcPct val="90000"/>
              </a:lnSpc>
              <a:spcBef>
                <a:spcPts val="500"/>
              </a:spcBef>
              <a:spcAft>
                <a:spcPts val="0"/>
              </a:spcAft>
              <a:buClr>
                <a:schemeClr val="dk1"/>
              </a:buClr>
              <a:buSzPts val="2100"/>
              <a:buChar char="•"/>
              <a:defRPr sz="2100"/>
            </a:lvl2pPr>
            <a:lvl3pPr marL="1371600" lvl="2" indent="-361950" algn="l" rtl="0">
              <a:lnSpc>
                <a:spcPct val="90000"/>
              </a:lnSpc>
              <a:spcBef>
                <a:spcPts val="500"/>
              </a:spcBef>
              <a:spcAft>
                <a:spcPts val="0"/>
              </a:spcAft>
              <a:buClr>
                <a:schemeClr val="dk1"/>
              </a:buClr>
              <a:buSzPts val="2100"/>
              <a:buChar char="•"/>
              <a:defRPr sz="2100"/>
            </a:lvl3pPr>
            <a:lvl4pPr marL="1828800" lvl="3" indent="-361950" algn="l" rtl="0">
              <a:lnSpc>
                <a:spcPct val="90000"/>
              </a:lnSpc>
              <a:spcBef>
                <a:spcPts val="500"/>
              </a:spcBef>
              <a:spcAft>
                <a:spcPts val="0"/>
              </a:spcAft>
              <a:buClr>
                <a:schemeClr val="dk1"/>
              </a:buClr>
              <a:buSzPts val="2100"/>
              <a:buChar char="•"/>
              <a:defRPr sz="2100"/>
            </a:lvl4pPr>
            <a:lvl5pPr marL="2286000" lvl="4" indent="-361950" algn="l" rtl="0">
              <a:lnSpc>
                <a:spcPct val="90000"/>
              </a:lnSpc>
              <a:spcBef>
                <a:spcPts val="500"/>
              </a:spcBef>
              <a:spcAft>
                <a:spcPts val="0"/>
              </a:spcAft>
              <a:buClr>
                <a:schemeClr val="dk1"/>
              </a:buClr>
              <a:buSzPts val="2100"/>
              <a:buChar char="•"/>
              <a:defRPr sz="21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3" name="Google Shape;103;p17"/>
          <p:cNvSpPr/>
          <p:nvPr/>
        </p:nvSpPr>
        <p:spPr>
          <a:xfrm>
            <a:off x="8714232" y="1024128"/>
            <a:ext cx="2451285" cy="5837624"/>
          </a:xfrm>
          <a:custGeom>
            <a:avLst/>
            <a:gdLst/>
            <a:ahLst/>
            <a:cxnLst/>
            <a:rect l="l" t="t" r="r" b="b"/>
            <a:pathLst>
              <a:path w="3290316" h="6193766" extrusionOk="0">
                <a:moveTo>
                  <a:pt x="0" y="0"/>
                </a:moveTo>
                <a:lnTo>
                  <a:pt x="1490472" y="0"/>
                </a:lnTo>
                <a:lnTo>
                  <a:pt x="2980944" y="0"/>
                </a:lnTo>
                <a:lnTo>
                  <a:pt x="3290316" y="0"/>
                </a:lnTo>
                <a:lnTo>
                  <a:pt x="3290316" y="6185532"/>
                </a:lnTo>
                <a:lnTo>
                  <a:pt x="1492453" y="6185532"/>
                </a:lnTo>
                <a:lnTo>
                  <a:pt x="1490472" y="6193766"/>
                </a:lnTo>
                <a:close/>
              </a:path>
            </a:pathLst>
          </a:custGeom>
          <a:solidFill>
            <a:srgbClr val="930309">
              <a:alpha val="247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104;p17"/>
          <p:cNvSpPr/>
          <p:nvPr/>
        </p:nvSpPr>
        <p:spPr>
          <a:xfrm>
            <a:off x="11507059" y="0"/>
            <a:ext cx="570600" cy="1024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5" name="Google Shape;105;p17" descr="Logo&#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64318" y="222225"/>
            <a:ext cx="456120" cy="716765"/>
          </a:xfrm>
          <a:prstGeom prst="rect">
            <a:avLst/>
          </a:prstGeom>
          <a:noFill/>
          <a:ln>
            <a:noFill/>
          </a:ln>
        </p:spPr>
      </p:pic>
      <p:sp>
        <p:nvSpPr>
          <p:cNvPr id="106" name="Google Shape;106;p17"/>
          <p:cNvSpPr/>
          <p:nvPr/>
        </p:nvSpPr>
        <p:spPr>
          <a:xfrm>
            <a:off x="1485900" y="4007404"/>
            <a:ext cx="471600" cy="93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_black">
  <p:cSld name="Section Header_black">
    <p:spTree>
      <p:nvGrpSpPr>
        <p:cNvPr id="1" name="Shape 107"/>
        <p:cNvGrpSpPr/>
        <p:nvPr/>
      </p:nvGrpSpPr>
      <p:grpSpPr>
        <a:xfrm>
          <a:off x="0" y="0"/>
          <a:ext cx="0" cy="0"/>
          <a:chOff x="0" y="0"/>
          <a:chExt cx="0" cy="0"/>
        </a:xfrm>
      </p:grpSpPr>
      <p:pic>
        <p:nvPicPr>
          <p:cNvPr id="108" name="Google Shape;108;p18" descr="Shap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8234"/>
            <a:ext cx="12192000" cy="6858000"/>
          </a:xfrm>
          <a:prstGeom prst="rect">
            <a:avLst/>
          </a:prstGeom>
          <a:noFill/>
          <a:ln>
            <a:noFill/>
          </a:ln>
        </p:spPr>
      </p:pic>
      <p:sp>
        <p:nvSpPr>
          <p:cNvPr id="109" name="Google Shape;109;p18"/>
          <p:cNvSpPr/>
          <p:nvPr/>
        </p:nvSpPr>
        <p:spPr>
          <a:xfrm>
            <a:off x="0" y="1024128"/>
            <a:ext cx="11163300" cy="5833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18"/>
          <p:cNvSpPr txBox="1">
            <a:spLocks noGrp="1"/>
          </p:cNvSpPr>
          <p:nvPr>
            <p:ph type="body" idx="1"/>
          </p:nvPr>
        </p:nvSpPr>
        <p:spPr>
          <a:xfrm>
            <a:off x="1485900" y="2514600"/>
            <a:ext cx="8279100" cy="1367400"/>
          </a:xfrm>
          <a:prstGeom prst="rect">
            <a:avLst/>
          </a:prstGeom>
          <a:noFill/>
          <a:ln>
            <a:noFill/>
          </a:ln>
        </p:spPr>
        <p:txBody>
          <a:bodyPr spcFirstLastPara="1" wrap="square" lIns="0" tIns="45700" rIns="91425" bIns="0" anchor="b" anchorCtr="0">
            <a:noAutofit/>
          </a:bodyPr>
          <a:lstStyle>
            <a:lvl1pPr marL="457200" lvl="0" indent="-228600" algn="l" rtl="0">
              <a:lnSpc>
                <a:spcPct val="90000"/>
              </a:lnSpc>
              <a:spcBef>
                <a:spcPts val="1000"/>
              </a:spcBef>
              <a:spcAft>
                <a:spcPts val="0"/>
              </a:spcAft>
              <a:buSzPts val="3600"/>
              <a:buNone/>
              <a:defRPr sz="4000" b="1">
                <a:solidFill>
                  <a:schemeClr val="lt1"/>
                </a:solidFill>
              </a:defRPr>
            </a:lvl1pPr>
            <a:lvl2pPr marL="914400" lvl="1" indent="-457200" algn="l" rtl="0">
              <a:lnSpc>
                <a:spcPct val="90000"/>
              </a:lnSpc>
              <a:spcBef>
                <a:spcPts val="500"/>
              </a:spcBef>
              <a:spcAft>
                <a:spcPts val="0"/>
              </a:spcAft>
              <a:buClr>
                <a:schemeClr val="dk1"/>
              </a:buClr>
              <a:buSzPts val="3600"/>
              <a:buChar char="•"/>
              <a:defRPr sz="3600"/>
            </a:lvl2pPr>
            <a:lvl3pPr marL="1371600" lvl="2" indent="-457200" algn="l" rtl="0">
              <a:lnSpc>
                <a:spcPct val="90000"/>
              </a:lnSpc>
              <a:spcBef>
                <a:spcPts val="500"/>
              </a:spcBef>
              <a:spcAft>
                <a:spcPts val="0"/>
              </a:spcAft>
              <a:buClr>
                <a:schemeClr val="dk1"/>
              </a:buClr>
              <a:buSzPts val="3600"/>
              <a:buChar char="•"/>
              <a:defRPr sz="3600"/>
            </a:lvl3pPr>
            <a:lvl4pPr marL="1828800" lvl="3" indent="-457200" algn="l" rtl="0">
              <a:lnSpc>
                <a:spcPct val="90000"/>
              </a:lnSpc>
              <a:spcBef>
                <a:spcPts val="500"/>
              </a:spcBef>
              <a:spcAft>
                <a:spcPts val="0"/>
              </a:spcAft>
              <a:buClr>
                <a:schemeClr val="dk1"/>
              </a:buClr>
              <a:buSzPts val="3600"/>
              <a:buChar char="•"/>
              <a:defRPr sz="3600"/>
            </a:lvl4pPr>
            <a:lvl5pPr marL="2286000" lvl="4" indent="-457200" algn="l" rtl="0">
              <a:lnSpc>
                <a:spcPct val="90000"/>
              </a:lnSpc>
              <a:spcBef>
                <a:spcPts val="500"/>
              </a:spcBef>
              <a:spcAft>
                <a:spcPts val="0"/>
              </a:spcAft>
              <a:buClr>
                <a:schemeClr val="dk1"/>
              </a:buClr>
              <a:buSzPts val="3600"/>
              <a:buChar char="•"/>
              <a:defRPr sz="36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1" name="Google Shape;111;p18"/>
          <p:cNvSpPr txBox="1">
            <a:spLocks noGrp="1"/>
          </p:cNvSpPr>
          <p:nvPr>
            <p:ph type="body" idx="2"/>
          </p:nvPr>
        </p:nvSpPr>
        <p:spPr>
          <a:xfrm>
            <a:off x="1485900" y="4226928"/>
            <a:ext cx="5264100" cy="354600"/>
          </a:xfrm>
          <a:prstGeom prst="rect">
            <a:avLst/>
          </a:prstGeom>
          <a:noFill/>
          <a:ln>
            <a:noFill/>
          </a:ln>
        </p:spPr>
        <p:txBody>
          <a:bodyPr spcFirstLastPara="1" wrap="square" lIns="0" tIns="45700" rIns="91425" bIns="45700" anchor="t" anchorCtr="0">
            <a:noAutofit/>
          </a:bodyPr>
          <a:lstStyle>
            <a:lvl1pPr marL="457200" lvl="0" indent="-228600" algn="l" rtl="0">
              <a:lnSpc>
                <a:spcPct val="90000"/>
              </a:lnSpc>
              <a:spcBef>
                <a:spcPts val="1000"/>
              </a:spcBef>
              <a:spcAft>
                <a:spcPts val="0"/>
              </a:spcAft>
              <a:buSzPts val="2070"/>
              <a:buNone/>
              <a:defRPr sz="2300">
                <a:solidFill>
                  <a:srgbClr val="C7C7C7"/>
                </a:solidFill>
              </a:defRPr>
            </a:lvl1pPr>
            <a:lvl2pPr marL="914400" lvl="1" indent="-361950" algn="l" rtl="0">
              <a:lnSpc>
                <a:spcPct val="90000"/>
              </a:lnSpc>
              <a:spcBef>
                <a:spcPts val="500"/>
              </a:spcBef>
              <a:spcAft>
                <a:spcPts val="0"/>
              </a:spcAft>
              <a:buClr>
                <a:schemeClr val="dk1"/>
              </a:buClr>
              <a:buSzPts val="2100"/>
              <a:buChar char="•"/>
              <a:defRPr sz="2100"/>
            </a:lvl2pPr>
            <a:lvl3pPr marL="1371600" lvl="2" indent="-361950" algn="l" rtl="0">
              <a:lnSpc>
                <a:spcPct val="90000"/>
              </a:lnSpc>
              <a:spcBef>
                <a:spcPts val="500"/>
              </a:spcBef>
              <a:spcAft>
                <a:spcPts val="0"/>
              </a:spcAft>
              <a:buClr>
                <a:schemeClr val="dk1"/>
              </a:buClr>
              <a:buSzPts val="2100"/>
              <a:buChar char="•"/>
              <a:defRPr sz="2100"/>
            </a:lvl3pPr>
            <a:lvl4pPr marL="1828800" lvl="3" indent="-361950" algn="l" rtl="0">
              <a:lnSpc>
                <a:spcPct val="90000"/>
              </a:lnSpc>
              <a:spcBef>
                <a:spcPts val="500"/>
              </a:spcBef>
              <a:spcAft>
                <a:spcPts val="0"/>
              </a:spcAft>
              <a:buClr>
                <a:schemeClr val="dk1"/>
              </a:buClr>
              <a:buSzPts val="2100"/>
              <a:buChar char="•"/>
              <a:defRPr sz="2100"/>
            </a:lvl4pPr>
            <a:lvl5pPr marL="2286000" lvl="4" indent="-361950" algn="l" rtl="0">
              <a:lnSpc>
                <a:spcPct val="90000"/>
              </a:lnSpc>
              <a:spcBef>
                <a:spcPts val="500"/>
              </a:spcBef>
              <a:spcAft>
                <a:spcPts val="0"/>
              </a:spcAft>
              <a:buClr>
                <a:schemeClr val="dk1"/>
              </a:buClr>
              <a:buSzPts val="2100"/>
              <a:buChar char="•"/>
              <a:defRPr sz="21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2" name="Google Shape;112;p18"/>
          <p:cNvSpPr/>
          <p:nvPr/>
        </p:nvSpPr>
        <p:spPr>
          <a:xfrm>
            <a:off x="11507059" y="0"/>
            <a:ext cx="570600" cy="1024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3" name="Google Shape;113;p18" descr="Logo&#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64318" y="222225"/>
            <a:ext cx="456120" cy="716765"/>
          </a:xfrm>
          <a:prstGeom prst="rect">
            <a:avLst/>
          </a:prstGeom>
          <a:noFill/>
          <a:ln>
            <a:noFill/>
          </a:ln>
        </p:spPr>
      </p:pic>
      <p:sp>
        <p:nvSpPr>
          <p:cNvPr id="114" name="Google Shape;114;p18"/>
          <p:cNvSpPr/>
          <p:nvPr/>
        </p:nvSpPr>
        <p:spPr>
          <a:xfrm>
            <a:off x="1485900" y="4007404"/>
            <a:ext cx="471600" cy="93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18"/>
          <p:cNvSpPr/>
          <p:nvPr/>
        </p:nvSpPr>
        <p:spPr>
          <a:xfrm>
            <a:off x="8714232" y="1024128"/>
            <a:ext cx="2451285" cy="5837624"/>
          </a:xfrm>
          <a:custGeom>
            <a:avLst/>
            <a:gdLst/>
            <a:ahLst/>
            <a:cxnLst/>
            <a:rect l="l" t="t" r="r" b="b"/>
            <a:pathLst>
              <a:path w="3290316" h="6193766" extrusionOk="0">
                <a:moveTo>
                  <a:pt x="0" y="0"/>
                </a:moveTo>
                <a:lnTo>
                  <a:pt x="1490472" y="0"/>
                </a:lnTo>
                <a:lnTo>
                  <a:pt x="2980944" y="0"/>
                </a:lnTo>
                <a:lnTo>
                  <a:pt x="3290316" y="0"/>
                </a:lnTo>
                <a:lnTo>
                  <a:pt x="3290316" y="6185532"/>
                </a:lnTo>
                <a:lnTo>
                  <a:pt x="1492453" y="6185532"/>
                </a:lnTo>
                <a:lnTo>
                  <a:pt x="1490472" y="6193766"/>
                </a:lnTo>
                <a:close/>
              </a:path>
            </a:pathLst>
          </a:custGeom>
          <a:solidFill>
            <a:srgbClr val="575757">
              <a:alpha val="247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_2 columns">
  <p:cSld name="Title and Content_2 columns">
    <p:spTree>
      <p:nvGrpSpPr>
        <p:cNvPr id="1" name="Shape 116"/>
        <p:cNvGrpSpPr/>
        <p:nvPr/>
      </p:nvGrpSpPr>
      <p:grpSpPr>
        <a:xfrm>
          <a:off x="0" y="0"/>
          <a:ext cx="0" cy="0"/>
          <a:chOff x="0" y="0"/>
          <a:chExt cx="0" cy="0"/>
        </a:xfrm>
      </p:grpSpPr>
      <p:sp>
        <p:nvSpPr>
          <p:cNvPr id="117" name="Google Shape;117;p19"/>
          <p:cNvSpPr txBox="1">
            <a:spLocks noGrp="1"/>
          </p:cNvSpPr>
          <p:nvPr>
            <p:ph type="ftr" idx="11"/>
          </p:nvPr>
        </p:nvSpPr>
        <p:spPr>
          <a:xfrm>
            <a:off x="0" y="6505057"/>
            <a:ext cx="1060500" cy="344700"/>
          </a:xfrm>
          <a:prstGeom prst="rect">
            <a:avLst/>
          </a:prstGeom>
          <a:solidFill>
            <a:schemeClr val="accent1"/>
          </a:solidFill>
          <a:ln>
            <a:noFill/>
          </a:ln>
        </p:spPr>
        <p:txBody>
          <a:bodyPr spcFirstLastPara="1" wrap="square" lIns="91425" tIns="64000" rIns="91425" bIns="64000" anchor="ctr" anchorCtr="0">
            <a:sp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8" name="Google Shape;118;p19"/>
          <p:cNvSpPr/>
          <p:nvPr/>
        </p:nvSpPr>
        <p:spPr>
          <a:xfrm>
            <a:off x="495300" y="1625704"/>
            <a:ext cx="471600" cy="93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19"/>
          <p:cNvSpPr txBox="1">
            <a:spLocks noGrp="1"/>
          </p:cNvSpPr>
          <p:nvPr>
            <p:ph type="body" idx="1"/>
          </p:nvPr>
        </p:nvSpPr>
        <p:spPr>
          <a:xfrm>
            <a:off x="495300" y="457200"/>
            <a:ext cx="10668000" cy="1066800"/>
          </a:xfrm>
          <a:prstGeom prst="rect">
            <a:avLst/>
          </a:prstGeom>
          <a:noFill/>
          <a:ln>
            <a:noFill/>
          </a:ln>
        </p:spPr>
        <p:txBody>
          <a:bodyPr spcFirstLastPara="1" wrap="square" lIns="0" tIns="45700" rIns="91425" bIns="0" anchor="b" anchorCtr="0">
            <a:normAutofit/>
          </a:bodyPr>
          <a:lstStyle>
            <a:lvl1pPr marL="457200" lvl="0" indent="-228600" algn="l" rtl="0">
              <a:lnSpc>
                <a:spcPct val="90000"/>
              </a:lnSpc>
              <a:spcBef>
                <a:spcPts val="1000"/>
              </a:spcBef>
              <a:spcAft>
                <a:spcPts val="0"/>
              </a:spcAft>
              <a:buSzPts val="3060"/>
              <a:buNone/>
              <a:defRPr sz="3400" b="1"/>
            </a:lvl1pPr>
            <a:lvl2pPr marL="914400" lvl="1" indent="-431800" algn="l" rtl="0">
              <a:lnSpc>
                <a:spcPct val="90000"/>
              </a:lnSpc>
              <a:spcBef>
                <a:spcPts val="500"/>
              </a:spcBef>
              <a:spcAft>
                <a:spcPts val="0"/>
              </a:spcAft>
              <a:buClr>
                <a:schemeClr val="dk1"/>
              </a:buClr>
              <a:buSzPts val="3200"/>
              <a:buChar char="•"/>
              <a:defRPr sz="3200" b="1"/>
            </a:lvl2pPr>
            <a:lvl3pPr marL="1371600" lvl="2" indent="-431800" algn="l" rtl="0">
              <a:lnSpc>
                <a:spcPct val="90000"/>
              </a:lnSpc>
              <a:spcBef>
                <a:spcPts val="500"/>
              </a:spcBef>
              <a:spcAft>
                <a:spcPts val="0"/>
              </a:spcAft>
              <a:buClr>
                <a:schemeClr val="dk1"/>
              </a:buClr>
              <a:buSzPts val="3200"/>
              <a:buChar char="•"/>
              <a:defRPr sz="3200" b="1"/>
            </a:lvl3pPr>
            <a:lvl4pPr marL="1828800" lvl="3" indent="-431800" algn="l" rtl="0">
              <a:lnSpc>
                <a:spcPct val="90000"/>
              </a:lnSpc>
              <a:spcBef>
                <a:spcPts val="500"/>
              </a:spcBef>
              <a:spcAft>
                <a:spcPts val="0"/>
              </a:spcAft>
              <a:buClr>
                <a:schemeClr val="dk1"/>
              </a:buClr>
              <a:buSzPts val="3200"/>
              <a:buChar char="•"/>
              <a:defRPr sz="3200" b="1"/>
            </a:lvl4pPr>
            <a:lvl5pPr marL="2286000" lvl="4" indent="-431800" algn="l" rtl="0">
              <a:lnSpc>
                <a:spcPct val="90000"/>
              </a:lnSpc>
              <a:spcBef>
                <a:spcPts val="500"/>
              </a:spcBef>
              <a:spcAft>
                <a:spcPts val="0"/>
              </a:spcAft>
              <a:buClr>
                <a:schemeClr val="dk1"/>
              </a:buClr>
              <a:buSzPts val="3200"/>
              <a:buChar char="•"/>
              <a:defRPr sz="3200" b="1"/>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0" name="Google Shape;120;p19"/>
          <p:cNvSpPr txBox="1">
            <a:spLocks noGrp="1"/>
          </p:cNvSpPr>
          <p:nvPr>
            <p:ph type="body" idx="2"/>
          </p:nvPr>
        </p:nvSpPr>
        <p:spPr>
          <a:xfrm>
            <a:off x="1485900" y="1840447"/>
            <a:ext cx="4482600" cy="4446000"/>
          </a:xfrm>
          <a:prstGeom prst="rect">
            <a:avLst/>
          </a:prstGeom>
          <a:noFill/>
          <a:ln>
            <a:noFill/>
          </a:ln>
        </p:spPr>
        <p:txBody>
          <a:bodyPr spcFirstLastPara="1" wrap="square" lIns="0" tIns="45700" rIns="91425" bIns="45700" anchor="t" anchorCtr="0">
            <a:normAutofit/>
          </a:bodyPr>
          <a:lstStyle>
            <a:lvl1pPr marL="457200" lvl="0" indent="-377190" algn="l" rtl="0">
              <a:lnSpc>
                <a:spcPct val="90000"/>
              </a:lnSpc>
              <a:spcBef>
                <a:spcPts val="1000"/>
              </a:spcBef>
              <a:spcAft>
                <a:spcPts val="0"/>
              </a:spcAft>
              <a:buSzPts val="2340"/>
              <a:buFont typeface="Arial"/>
              <a:buChar char="•"/>
              <a:defRPr sz="2600">
                <a:solidFill>
                  <a:schemeClr val="dk1"/>
                </a:solidFill>
              </a:defRPr>
            </a:lvl1pPr>
            <a:lvl2pPr marL="914400" lvl="1" indent="-361950" algn="l" rtl="0">
              <a:lnSpc>
                <a:spcPct val="90000"/>
              </a:lnSpc>
              <a:spcBef>
                <a:spcPts val="500"/>
              </a:spcBef>
              <a:spcAft>
                <a:spcPts val="0"/>
              </a:spcAft>
              <a:buClr>
                <a:schemeClr val="dk1"/>
              </a:buClr>
              <a:buSzPts val="2100"/>
              <a:buChar char="•"/>
              <a:defRPr sz="2100"/>
            </a:lvl2pPr>
            <a:lvl3pPr marL="1371600" lvl="2" indent="-361950" algn="l" rtl="0">
              <a:lnSpc>
                <a:spcPct val="90000"/>
              </a:lnSpc>
              <a:spcBef>
                <a:spcPts val="500"/>
              </a:spcBef>
              <a:spcAft>
                <a:spcPts val="0"/>
              </a:spcAft>
              <a:buClr>
                <a:schemeClr val="dk1"/>
              </a:buClr>
              <a:buSzPts val="2100"/>
              <a:buChar char="•"/>
              <a:defRPr sz="2100"/>
            </a:lvl3pPr>
            <a:lvl4pPr marL="1828800" lvl="3" indent="-361950" algn="l" rtl="0">
              <a:lnSpc>
                <a:spcPct val="90000"/>
              </a:lnSpc>
              <a:spcBef>
                <a:spcPts val="500"/>
              </a:spcBef>
              <a:spcAft>
                <a:spcPts val="0"/>
              </a:spcAft>
              <a:buClr>
                <a:schemeClr val="dk1"/>
              </a:buClr>
              <a:buSzPts val="2100"/>
              <a:buChar char="•"/>
              <a:defRPr sz="2100"/>
            </a:lvl4pPr>
            <a:lvl5pPr marL="2286000" lvl="4" indent="-361950" algn="l" rtl="0">
              <a:lnSpc>
                <a:spcPct val="90000"/>
              </a:lnSpc>
              <a:spcBef>
                <a:spcPts val="500"/>
              </a:spcBef>
              <a:spcAft>
                <a:spcPts val="0"/>
              </a:spcAft>
              <a:buClr>
                <a:schemeClr val="dk1"/>
              </a:buClr>
              <a:buSzPts val="2100"/>
              <a:buChar char="•"/>
              <a:defRPr sz="21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1" name="Google Shape;121;p19"/>
          <p:cNvSpPr txBox="1">
            <a:spLocks noGrp="1"/>
          </p:cNvSpPr>
          <p:nvPr>
            <p:ph type="body" idx="3"/>
          </p:nvPr>
        </p:nvSpPr>
        <p:spPr>
          <a:xfrm>
            <a:off x="0" y="6498902"/>
            <a:ext cx="6345300" cy="351000"/>
          </a:xfrm>
          <a:prstGeom prst="rect">
            <a:avLst/>
          </a:prstGeom>
          <a:solidFill>
            <a:schemeClr val="accent1"/>
          </a:solidFill>
          <a:ln>
            <a:noFill/>
          </a:ln>
        </p:spPr>
        <p:txBody>
          <a:bodyPr spcFirstLastPara="1" wrap="square" lIns="274300" tIns="64000" rIns="91425" bIns="91425" anchor="ctr" anchorCtr="0">
            <a:spAutoFit/>
          </a:bodyPr>
          <a:lstStyle>
            <a:lvl1pPr marL="457200" lvl="0" indent="-228600" algn="l" rtl="0">
              <a:lnSpc>
                <a:spcPct val="90000"/>
              </a:lnSpc>
              <a:spcBef>
                <a:spcPts val="1000"/>
              </a:spcBef>
              <a:spcAft>
                <a:spcPts val="0"/>
              </a:spcAft>
              <a:buSzPts val="1260"/>
              <a:buNone/>
              <a:defRPr sz="1400">
                <a:solidFill>
                  <a:schemeClr val="lt1"/>
                </a:solidFill>
              </a:defRPr>
            </a:lvl1pPr>
            <a:lvl2pPr marL="914400" lvl="1" indent="-317500" algn="l" rtl="0">
              <a:lnSpc>
                <a:spcPct val="90000"/>
              </a:lnSpc>
              <a:spcBef>
                <a:spcPts val="500"/>
              </a:spcBef>
              <a:spcAft>
                <a:spcPts val="0"/>
              </a:spcAft>
              <a:buClr>
                <a:schemeClr val="dk1"/>
              </a:buClr>
              <a:buSzPts val="1400"/>
              <a:buChar char="•"/>
              <a:defRPr sz="1400"/>
            </a:lvl2pPr>
            <a:lvl3pPr marL="1371600" lvl="2" indent="-317500" algn="l" rtl="0">
              <a:lnSpc>
                <a:spcPct val="90000"/>
              </a:lnSpc>
              <a:spcBef>
                <a:spcPts val="500"/>
              </a:spcBef>
              <a:spcAft>
                <a:spcPts val="0"/>
              </a:spcAft>
              <a:buClr>
                <a:schemeClr val="dk1"/>
              </a:buClr>
              <a:buSzPts val="1400"/>
              <a:buChar char="•"/>
              <a:defRPr sz="1400"/>
            </a:lvl3pPr>
            <a:lvl4pPr marL="1828800" lvl="3" indent="-317500" algn="l" rtl="0">
              <a:lnSpc>
                <a:spcPct val="90000"/>
              </a:lnSpc>
              <a:spcBef>
                <a:spcPts val="500"/>
              </a:spcBef>
              <a:spcAft>
                <a:spcPts val="0"/>
              </a:spcAft>
              <a:buClr>
                <a:schemeClr val="dk1"/>
              </a:buClr>
              <a:buSzPts val="1400"/>
              <a:buChar char="•"/>
              <a:defRPr sz="1400"/>
            </a:lvl4pPr>
            <a:lvl5pPr marL="2286000" lvl="4" indent="-317500" algn="l" rtl="0">
              <a:lnSpc>
                <a:spcPct val="90000"/>
              </a:lnSpc>
              <a:spcBef>
                <a:spcPts val="500"/>
              </a:spcBef>
              <a:spcAft>
                <a:spcPts val="0"/>
              </a:spcAft>
              <a:buClr>
                <a:schemeClr val="dk1"/>
              </a:buClr>
              <a:buSzPts val="1400"/>
              <a:buChar char="•"/>
              <a:defRPr sz="14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2" name="Google Shape;122;p19"/>
          <p:cNvSpPr txBox="1">
            <a:spLocks noGrp="1"/>
          </p:cNvSpPr>
          <p:nvPr>
            <p:ph type="body" idx="4"/>
          </p:nvPr>
        </p:nvSpPr>
        <p:spPr>
          <a:xfrm>
            <a:off x="6223554" y="1840447"/>
            <a:ext cx="4939800" cy="4446000"/>
          </a:xfrm>
          <a:prstGeom prst="rect">
            <a:avLst/>
          </a:prstGeom>
          <a:noFill/>
          <a:ln>
            <a:noFill/>
          </a:ln>
        </p:spPr>
        <p:txBody>
          <a:bodyPr spcFirstLastPara="1" wrap="square" lIns="0" tIns="45700" rIns="91425" bIns="45700" anchor="t" anchorCtr="0">
            <a:normAutofit/>
          </a:bodyPr>
          <a:lstStyle>
            <a:lvl1pPr marL="457200" lvl="0" indent="-377190" algn="l" rtl="0">
              <a:lnSpc>
                <a:spcPct val="90000"/>
              </a:lnSpc>
              <a:spcBef>
                <a:spcPts val="1000"/>
              </a:spcBef>
              <a:spcAft>
                <a:spcPts val="0"/>
              </a:spcAft>
              <a:buSzPts val="2340"/>
              <a:buFont typeface="Arial"/>
              <a:buChar char="•"/>
              <a:defRPr sz="2600">
                <a:solidFill>
                  <a:schemeClr val="dk1"/>
                </a:solidFill>
              </a:defRPr>
            </a:lvl1pPr>
            <a:lvl2pPr marL="914400" lvl="1" indent="-361950" algn="l" rtl="0">
              <a:lnSpc>
                <a:spcPct val="90000"/>
              </a:lnSpc>
              <a:spcBef>
                <a:spcPts val="500"/>
              </a:spcBef>
              <a:spcAft>
                <a:spcPts val="0"/>
              </a:spcAft>
              <a:buClr>
                <a:schemeClr val="dk1"/>
              </a:buClr>
              <a:buSzPts val="2100"/>
              <a:buChar char="•"/>
              <a:defRPr sz="2100"/>
            </a:lvl2pPr>
            <a:lvl3pPr marL="1371600" lvl="2" indent="-361950" algn="l" rtl="0">
              <a:lnSpc>
                <a:spcPct val="90000"/>
              </a:lnSpc>
              <a:spcBef>
                <a:spcPts val="500"/>
              </a:spcBef>
              <a:spcAft>
                <a:spcPts val="0"/>
              </a:spcAft>
              <a:buClr>
                <a:schemeClr val="dk1"/>
              </a:buClr>
              <a:buSzPts val="2100"/>
              <a:buChar char="•"/>
              <a:defRPr sz="2100"/>
            </a:lvl3pPr>
            <a:lvl4pPr marL="1828800" lvl="3" indent="-361950" algn="l" rtl="0">
              <a:lnSpc>
                <a:spcPct val="90000"/>
              </a:lnSpc>
              <a:spcBef>
                <a:spcPts val="500"/>
              </a:spcBef>
              <a:spcAft>
                <a:spcPts val="0"/>
              </a:spcAft>
              <a:buClr>
                <a:schemeClr val="dk1"/>
              </a:buClr>
              <a:buSzPts val="2100"/>
              <a:buChar char="•"/>
              <a:defRPr sz="2100"/>
            </a:lvl4pPr>
            <a:lvl5pPr marL="2286000" lvl="4" indent="-361950" algn="l" rtl="0">
              <a:lnSpc>
                <a:spcPct val="90000"/>
              </a:lnSpc>
              <a:spcBef>
                <a:spcPts val="500"/>
              </a:spcBef>
              <a:spcAft>
                <a:spcPts val="0"/>
              </a:spcAft>
              <a:buClr>
                <a:schemeClr val="dk1"/>
              </a:buClr>
              <a:buSzPts val="2100"/>
              <a:buChar char="•"/>
              <a:defRPr sz="21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495300" y="457200"/>
            <a:ext cx="10668000" cy="1066800"/>
          </a:xfrm>
          <a:prstGeom prst="rect">
            <a:avLst/>
          </a:prstGeom>
          <a:noFill/>
          <a:ln>
            <a:noFill/>
          </a:ln>
        </p:spPr>
        <p:txBody>
          <a:bodyPr spcFirstLastPara="1" wrap="square" lIns="0" tIns="45700" rIns="0" bIns="0" anchor="b"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5" name="Google Shape;125;p20"/>
          <p:cNvSpPr txBox="1">
            <a:spLocks noGrp="1"/>
          </p:cNvSpPr>
          <p:nvPr>
            <p:ph type="ftr" idx="11"/>
          </p:nvPr>
        </p:nvSpPr>
        <p:spPr>
          <a:xfrm>
            <a:off x="0" y="6505057"/>
            <a:ext cx="1060500" cy="344700"/>
          </a:xfrm>
          <a:prstGeom prst="rect">
            <a:avLst/>
          </a:prstGeom>
          <a:solidFill>
            <a:schemeClr val="accent1"/>
          </a:solidFill>
          <a:ln>
            <a:noFill/>
          </a:ln>
        </p:spPr>
        <p:txBody>
          <a:bodyPr spcFirstLastPara="1" wrap="square" lIns="91425" tIns="64000" rIns="91425" bIns="64000" anchor="ctr" anchorCtr="0">
            <a:sp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End-red">
  <p:cSld name="End-red">
    <p:spTree>
      <p:nvGrpSpPr>
        <p:cNvPr id="1" name="Shape 126"/>
        <p:cNvGrpSpPr/>
        <p:nvPr/>
      </p:nvGrpSpPr>
      <p:grpSpPr>
        <a:xfrm>
          <a:off x="0" y="0"/>
          <a:ext cx="0" cy="0"/>
          <a:chOff x="0" y="0"/>
          <a:chExt cx="0" cy="0"/>
        </a:xfrm>
      </p:grpSpPr>
      <p:sp>
        <p:nvSpPr>
          <p:cNvPr id="127" name="Google Shape;127;p21"/>
          <p:cNvSpPr/>
          <p:nvPr/>
        </p:nvSpPr>
        <p:spPr>
          <a:xfrm>
            <a:off x="0" y="-9939"/>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8" name="Google Shape;128;p21" descr="Logo&#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557092" y="2911281"/>
            <a:ext cx="3077818" cy="103543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_light">
  <p:cSld name="Title Slide_light">
    <p:spTree>
      <p:nvGrpSpPr>
        <p:cNvPr id="1" name="Shape 18"/>
        <p:cNvGrpSpPr/>
        <p:nvPr/>
      </p:nvGrpSpPr>
      <p:grpSpPr>
        <a:xfrm>
          <a:off x="0" y="0"/>
          <a:ext cx="0" cy="0"/>
          <a:chOff x="0" y="0"/>
          <a:chExt cx="0" cy="0"/>
        </a:xfrm>
      </p:grpSpPr>
      <p:sp>
        <p:nvSpPr>
          <p:cNvPr id="19" name="Google Shape;19;p3"/>
          <p:cNvSpPr/>
          <p:nvPr/>
        </p:nvSpPr>
        <p:spPr>
          <a:xfrm>
            <a:off x="851888" y="3218871"/>
            <a:ext cx="471523" cy="940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20;p3"/>
          <p:cNvSpPr txBox="1">
            <a:spLocks noGrp="1"/>
          </p:cNvSpPr>
          <p:nvPr>
            <p:ph type="body" idx="1"/>
          </p:nvPr>
        </p:nvSpPr>
        <p:spPr>
          <a:xfrm>
            <a:off x="852523" y="905691"/>
            <a:ext cx="8334246" cy="2106570"/>
          </a:xfrm>
          <a:prstGeom prst="rect">
            <a:avLst/>
          </a:prstGeom>
          <a:noFill/>
          <a:ln>
            <a:noFill/>
          </a:ln>
        </p:spPr>
        <p:txBody>
          <a:bodyPr spcFirstLastPara="1" wrap="square" lIns="0" tIns="45700" rIns="91425" bIns="0" anchor="b" anchorCtr="0">
            <a:normAutofit/>
          </a:bodyPr>
          <a:lstStyle>
            <a:lvl1pPr marL="457200" lvl="0" indent="-228600" algn="l">
              <a:lnSpc>
                <a:spcPct val="90000"/>
              </a:lnSpc>
              <a:spcBef>
                <a:spcPts val="1000"/>
              </a:spcBef>
              <a:spcAft>
                <a:spcPts val="0"/>
              </a:spcAft>
              <a:buSzPts val="3600"/>
              <a:buNone/>
              <a:defRPr sz="4000" b="1">
                <a:solidFill>
                  <a:srgbClr val="353535"/>
                </a:solidFill>
                <a:latin typeface="Red Hat Display Black"/>
                <a:ea typeface="Red Hat Display Black"/>
                <a:cs typeface="Red Hat Display Black"/>
                <a:sym typeface="Red Hat Display Black"/>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
          <p:cNvSpPr/>
          <p:nvPr/>
        </p:nvSpPr>
        <p:spPr>
          <a:xfrm>
            <a:off x="0" y="5733906"/>
            <a:ext cx="12192000" cy="112409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 name="Google Shape;22;p3"/>
          <p:cNvSpPr txBox="1">
            <a:spLocks noGrp="1"/>
          </p:cNvSpPr>
          <p:nvPr>
            <p:ph type="body" idx="2"/>
          </p:nvPr>
        </p:nvSpPr>
        <p:spPr>
          <a:xfrm>
            <a:off x="851889" y="3519488"/>
            <a:ext cx="8334246" cy="701877"/>
          </a:xfrm>
          <a:prstGeom prst="rect">
            <a:avLst/>
          </a:prstGeom>
          <a:noFill/>
          <a:ln>
            <a:noFill/>
          </a:ln>
        </p:spPr>
        <p:txBody>
          <a:bodyPr spcFirstLastPara="1" wrap="square" lIns="0" tIns="45700" rIns="91425" bIns="45700" anchor="t" anchorCtr="0">
            <a:noAutofit/>
          </a:bodyPr>
          <a:lstStyle>
            <a:lvl1pPr marL="457200" lvl="0" indent="-228600" algn="l">
              <a:lnSpc>
                <a:spcPct val="90000"/>
              </a:lnSpc>
              <a:spcBef>
                <a:spcPts val="1000"/>
              </a:spcBef>
              <a:spcAft>
                <a:spcPts val="0"/>
              </a:spcAft>
              <a:buSzPts val="2070"/>
              <a:buNone/>
              <a:defRPr sz="2300">
                <a:solidFill>
                  <a:srgbClr val="575757"/>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body" idx="3"/>
          </p:nvPr>
        </p:nvSpPr>
        <p:spPr>
          <a:xfrm>
            <a:off x="851889" y="5953913"/>
            <a:ext cx="10311412" cy="523088"/>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000"/>
              </a:spcBef>
              <a:spcAft>
                <a:spcPts val="0"/>
              </a:spcAft>
              <a:buSzPts val="1620"/>
              <a:buNone/>
              <a:defRPr sz="18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End-black">
  <p:cSld name="End-black">
    <p:spTree>
      <p:nvGrpSpPr>
        <p:cNvPr id="1" name="Shape 129"/>
        <p:cNvGrpSpPr/>
        <p:nvPr/>
      </p:nvGrpSpPr>
      <p:grpSpPr>
        <a:xfrm>
          <a:off x="0" y="0"/>
          <a:ext cx="0" cy="0"/>
          <a:chOff x="0" y="0"/>
          <a:chExt cx="0" cy="0"/>
        </a:xfrm>
      </p:grpSpPr>
      <p:sp>
        <p:nvSpPr>
          <p:cNvPr id="130" name="Google Shape;130;p22"/>
          <p:cNvSpPr/>
          <p:nvPr/>
        </p:nvSpPr>
        <p:spPr>
          <a:xfrm>
            <a:off x="0" y="-9939"/>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1" name="Google Shape;131;p22" descr="Logo&#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557092" y="2911281"/>
            <a:ext cx="3077818" cy="103543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_dark">
  <p:cSld name="Title Slide_dark">
    <p:spTree>
      <p:nvGrpSpPr>
        <p:cNvPr id="1" name="Shape 24"/>
        <p:cNvGrpSpPr/>
        <p:nvPr/>
      </p:nvGrpSpPr>
      <p:grpSpPr>
        <a:xfrm>
          <a:off x="0" y="0"/>
          <a:ext cx="0" cy="0"/>
          <a:chOff x="0" y="0"/>
          <a:chExt cx="0" cy="0"/>
        </a:xfrm>
      </p:grpSpPr>
      <p:sp>
        <p:nvSpPr>
          <p:cNvPr id="25" name="Google Shape;25;p4"/>
          <p:cNvSpPr/>
          <p:nvPr/>
        </p:nvSpPr>
        <p:spPr>
          <a:xfrm>
            <a:off x="0" y="0"/>
            <a:ext cx="12192000" cy="573390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26;p4"/>
          <p:cNvSpPr/>
          <p:nvPr/>
        </p:nvSpPr>
        <p:spPr>
          <a:xfrm>
            <a:off x="851888" y="3218871"/>
            <a:ext cx="471523" cy="940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 name="Google Shape;27;p4"/>
          <p:cNvSpPr txBox="1">
            <a:spLocks noGrp="1"/>
          </p:cNvSpPr>
          <p:nvPr>
            <p:ph type="body" idx="1"/>
          </p:nvPr>
        </p:nvSpPr>
        <p:spPr>
          <a:xfrm>
            <a:off x="852523" y="905691"/>
            <a:ext cx="8334246" cy="2106570"/>
          </a:xfrm>
          <a:prstGeom prst="rect">
            <a:avLst/>
          </a:prstGeom>
          <a:noFill/>
          <a:ln>
            <a:noFill/>
          </a:ln>
        </p:spPr>
        <p:txBody>
          <a:bodyPr spcFirstLastPara="1" wrap="square" lIns="0" tIns="45700" rIns="91425" bIns="0" anchor="b" anchorCtr="0">
            <a:normAutofit/>
          </a:bodyPr>
          <a:lstStyle>
            <a:lvl1pPr marL="457200" lvl="0" indent="-228600" algn="l">
              <a:lnSpc>
                <a:spcPct val="90000"/>
              </a:lnSpc>
              <a:spcBef>
                <a:spcPts val="1000"/>
              </a:spcBef>
              <a:spcAft>
                <a:spcPts val="0"/>
              </a:spcAft>
              <a:buSzPts val="3600"/>
              <a:buNone/>
              <a:defRPr sz="4000" b="1">
                <a:solidFill>
                  <a:schemeClr val="lt1"/>
                </a:solidFill>
                <a:latin typeface="Red Hat Display Black"/>
                <a:ea typeface="Red Hat Display Black"/>
                <a:cs typeface="Red Hat Display Black"/>
                <a:sym typeface="Red Hat Display Black"/>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body" idx="2"/>
          </p:nvPr>
        </p:nvSpPr>
        <p:spPr>
          <a:xfrm>
            <a:off x="851889" y="3519488"/>
            <a:ext cx="8334246" cy="701877"/>
          </a:xfrm>
          <a:prstGeom prst="rect">
            <a:avLst/>
          </a:prstGeom>
          <a:noFill/>
          <a:ln>
            <a:noFill/>
          </a:ln>
        </p:spPr>
        <p:txBody>
          <a:bodyPr spcFirstLastPara="1" wrap="square" lIns="0" tIns="45700" rIns="91425" bIns="45700" anchor="t" anchorCtr="0">
            <a:noAutofit/>
          </a:bodyPr>
          <a:lstStyle>
            <a:lvl1pPr marL="457200" lvl="0" indent="-228600" algn="l">
              <a:lnSpc>
                <a:spcPct val="90000"/>
              </a:lnSpc>
              <a:spcBef>
                <a:spcPts val="1000"/>
              </a:spcBef>
              <a:spcAft>
                <a:spcPts val="0"/>
              </a:spcAft>
              <a:buSzPts val="2070"/>
              <a:buNone/>
              <a:defRPr sz="2300">
                <a:solidFill>
                  <a:srgbClr val="C7C7C7"/>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
          <p:cNvSpPr txBox="1">
            <a:spLocks noGrp="1"/>
          </p:cNvSpPr>
          <p:nvPr>
            <p:ph type="body" idx="3"/>
          </p:nvPr>
        </p:nvSpPr>
        <p:spPr>
          <a:xfrm>
            <a:off x="851889" y="5953913"/>
            <a:ext cx="10311412" cy="523088"/>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000"/>
              </a:spcBef>
              <a:spcAft>
                <a:spcPts val="0"/>
              </a:spcAft>
              <a:buSzPts val="1620"/>
              <a:buNone/>
              <a:defRPr sz="1800" b="1">
                <a:solidFill>
                  <a:srgbClr val="35353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 name="Google Shape;30;p4" descr="A black background with white text&#10;&#10;Description automatically generated with low confidenc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599532" y="126023"/>
            <a:ext cx="2523795" cy="8837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_1 column">
  <p:cSld name="Title and Content_1 column">
    <p:spTree>
      <p:nvGrpSpPr>
        <p:cNvPr id="1" name="Shape 31"/>
        <p:cNvGrpSpPr/>
        <p:nvPr/>
      </p:nvGrpSpPr>
      <p:grpSpPr>
        <a:xfrm>
          <a:off x="0" y="0"/>
          <a:ext cx="0" cy="0"/>
          <a:chOff x="0" y="0"/>
          <a:chExt cx="0" cy="0"/>
        </a:xfrm>
      </p:grpSpPr>
      <p:sp>
        <p:nvSpPr>
          <p:cNvPr id="32" name="Google Shape;32;p5"/>
          <p:cNvSpPr txBox="1">
            <a:spLocks noGrp="1"/>
          </p:cNvSpPr>
          <p:nvPr>
            <p:ph type="ftr" idx="11"/>
          </p:nvPr>
        </p:nvSpPr>
        <p:spPr>
          <a:xfrm>
            <a:off x="0" y="6505057"/>
            <a:ext cx="1060586" cy="344710"/>
          </a:xfrm>
          <a:prstGeom prst="rect">
            <a:avLst/>
          </a:prstGeom>
          <a:solidFill>
            <a:schemeClr val="accent1"/>
          </a:solidFill>
          <a:ln>
            <a:noFill/>
          </a:ln>
        </p:spPr>
        <p:txBody>
          <a:bodyPr spcFirstLastPara="1" wrap="square" lIns="91425" tIns="64000" rIns="91425" bIns="64000" anchor="ctr" anchorCtr="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p:nvPr/>
        </p:nvSpPr>
        <p:spPr>
          <a:xfrm>
            <a:off x="495300" y="1625704"/>
            <a:ext cx="471523" cy="940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4;p5"/>
          <p:cNvSpPr txBox="1">
            <a:spLocks noGrp="1"/>
          </p:cNvSpPr>
          <p:nvPr>
            <p:ph type="body" idx="1"/>
          </p:nvPr>
        </p:nvSpPr>
        <p:spPr>
          <a:xfrm>
            <a:off x="495300" y="457200"/>
            <a:ext cx="9023838" cy="1066800"/>
          </a:xfrm>
          <a:prstGeom prst="rect">
            <a:avLst/>
          </a:prstGeom>
          <a:noFill/>
          <a:ln>
            <a:noFill/>
          </a:ln>
        </p:spPr>
        <p:txBody>
          <a:bodyPr spcFirstLastPara="1" wrap="square" lIns="0" tIns="45700" rIns="91425" bIns="0" anchor="b" anchorCtr="0">
            <a:normAutofit/>
          </a:bodyPr>
          <a:lstStyle>
            <a:lvl1pPr marL="457200" lvl="0" indent="-228600" algn="l">
              <a:lnSpc>
                <a:spcPct val="90000"/>
              </a:lnSpc>
              <a:spcBef>
                <a:spcPts val="1000"/>
              </a:spcBef>
              <a:spcAft>
                <a:spcPts val="0"/>
              </a:spcAft>
              <a:buSzPts val="3060"/>
              <a:buNone/>
              <a:defRPr sz="3400" b="1">
                <a:solidFill>
                  <a:srgbClr val="353535"/>
                </a:solidFill>
              </a:defRPr>
            </a:lvl1pPr>
            <a:lvl2pPr marL="914400" lvl="1" indent="-431800" algn="l">
              <a:lnSpc>
                <a:spcPct val="90000"/>
              </a:lnSpc>
              <a:spcBef>
                <a:spcPts val="500"/>
              </a:spcBef>
              <a:spcAft>
                <a:spcPts val="0"/>
              </a:spcAft>
              <a:buClr>
                <a:schemeClr val="dk1"/>
              </a:buClr>
              <a:buSzPts val="3200"/>
              <a:buChar char="•"/>
              <a:defRPr sz="3200" b="1"/>
            </a:lvl2pPr>
            <a:lvl3pPr marL="1371600" lvl="2" indent="-431800" algn="l">
              <a:lnSpc>
                <a:spcPct val="90000"/>
              </a:lnSpc>
              <a:spcBef>
                <a:spcPts val="500"/>
              </a:spcBef>
              <a:spcAft>
                <a:spcPts val="0"/>
              </a:spcAft>
              <a:buClr>
                <a:schemeClr val="dk1"/>
              </a:buClr>
              <a:buSzPts val="3200"/>
              <a:buChar char="•"/>
              <a:defRPr sz="3200" b="1"/>
            </a:lvl3pPr>
            <a:lvl4pPr marL="1828800" lvl="3" indent="-431800" algn="l">
              <a:lnSpc>
                <a:spcPct val="90000"/>
              </a:lnSpc>
              <a:spcBef>
                <a:spcPts val="500"/>
              </a:spcBef>
              <a:spcAft>
                <a:spcPts val="0"/>
              </a:spcAft>
              <a:buClr>
                <a:schemeClr val="dk1"/>
              </a:buClr>
              <a:buSzPts val="3200"/>
              <a:buChar char="•"/>
              <a:defRPr sz="3200" b="1"/>
            </a:lvl4pPr>
            <a:lvl5pPr marL="2286000" lvl="4" indent="-431800" algn="l">
              <a:lnSpc>
                <a:spcPct val="90000"/>
              </a:lnSpc>
              <a:spcBef>
                <a:spcPts val="500"/>
              </a:spcBef>
              <a:spcAft>
                <a:spcPts val="0"/>
              </a:spcAft>
              <a:buClr>
                <a:schemeClr val="dk1"/>
              </a:buClr>
              <a:buSzPts val="3200"/>
              <a:buChar char="•"/>
              <a:defRPr sz="3200"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
          <p:cNvSpPr txBox="1">
            <a:spLocks noGrp="1"/>
          </p:cNvSpPr>
          <p:nvPr>
            <p:ph type="body" idx="2"/>
          </p:nvPr>
        </p:nvSpPr>
        <p:spPr>
          <a:xfrm>
            <a:off x="1485900" y="1840447"/>
            <a:ext cx="9677400" cy="4446053"/>
          </a:xfrm>
          <a:prstGeom prst="rect">
            <a:avLst/>
          </a:prstGeom>
          <a:noFill/>
          <a:ln>
            <a:noFill/>
          </a:ln>
        </p:spPr>
        <p:txBody>
          <a:bodyPr spcFirstLastPara="1" wrap="square" lIns="0" tIns="45700" rIns="91425" bIns="45700" anchor="t" anchorCtr="0">
            <a:normAutofit/>
          </a:bodyPr>
          <a:lstStyle>
            <a:lvl1pPr marL="457200" lvl="0" indent="-377190" algn="l">
              <a:lnSpc>
                <a:spcPct val="90000"/>
              </a:lnSpc>
              <a:spcBef>
                <a:spcPts val="1000"/>
              </a:spcBef>
              <a:spcAft>
                <a:spcPts val="0"/>
              </a:spcAft>
              <a:buSzPts val="2340"/>
              <a:buFont typeface="Arial"/>
              <a:buChar char="•"/>
              <a:defRPr sz="2600">
                <a:solidFill>
                  <a:srgbClr val="353535"/>
                </a:solidFill>
              </a:defRPr>
            </a:lvl1pPr>
            <a:lvl2pPr marL="914400" lvl="1" indent="-361950" algn="l">
              <a:lnSpc>
                <a:spcPct val="90000"/>
              </a:lnSpc>
              <a:spcBef>
                <a:spcPts val="500"/>
              </a:spcBef>
              <a:spcAft>
                <a:spcPts val="0"/>
              </a:spcAft>
              <a:buClr>
                <a:schemeClr val="dk1"/>
              </a:buClr>
              <a:buSzPts val="2100"/>
              <a:buChar char="•"/>
              <a:defRPr sz="2100"/>
            </a:lvl2pPr>
            <a:lvl3pPr marL="1371600" lvl="2" indent="-361950" algn="l">
              <a:lnSpc>
                <a:spcPct val="90000"/>
              </a:lnSpc>
              <a:spcBef>
                <a:spcPts val="500"/>
              </a:spcBef>
              <a:spcAft>
                <a:spcPts val="0"/>
              </a:spcAft>
              <a:buClr>
                <a:schemeClr val="dk1"/>
              </a:buClr>
              <a:buSzPts val="2100"/>
              <a:buChar char="•"/>
              <a:defRPr sz="2100"/>
            </a:lvl3pPr>
            <a:lvl4pPr marL="1828800" lvl="3" indent="-361950" algn="l">
              <a:lnSpc>
                <a:spcPct val="90000"/>
              </a:lnSpc>
              <a:spcBef>
                <a:spcPts val="500"/>
              </a:spcBef>
              <a:spcAft>
                <a:spcPts val="0"/>
              </a:spcAft>
              <a:buClr>
                <a:schemeClr val="dk1"/>
              </a:buClr>
              <a:buSzPts val="2100"/>
              <a:buChar char="•"/>
              <a:defRPr sz="2100"/>
            </a:lvl4pPr>
            <a:lvl5pPr marL="2286000" lvl="4" indent="-361950" algn="l">
              <a:lnSpc>
                <a:spcPct val="90000"/>
              </a:lnSpc>
              <a:spcBef>
                <a:spcPts val="500"/>
              </a:spcBef>
              <a:spcAft>
                <a:spcPts val="0"/>
              </a:spcAft>
              <a:buClr>
                <a:schemeClr val="dk1"/>
              </a:buClr>
              <a:buSzPts val="210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3"/>
          </p:nvPr>
        </p:nvSpPr>
        <p:spPr>
          <a:xfrm>
            <a:off x="0" y="6498902"/>
            <a:ext cx="6345327" cy="350865"/>
          </a:xfrm>
          <a:prstGeom prst="rect">
            <a:avLst/>
          </a:prstGeom>
          <a:solidFill>
            <a:schemeClr val="accent1"/>
          </a:solidFill>
          <a:ln>
            <a:noFill/>
          </a:ln>
        </p:spPr>
        <p:txBody>
          <a:bodyPr spcFirstLastPara="1" wrap="square" lIns="274300" tIns="64000" rIns="91425" bIns="91425" anchor="ctr" anchorCtr="0">
            <a:spAutoFit/>
          </a:bodyPr>
          <a:lstStyle>
            <a:lvl1pPr marL="457200" lvl="0" indent="-228600" algn="l">
              <a:lnSpc>
                <a:spcPct val="90000"/>
              </a:lnSpc>
              <a:spcBef>
                <a:spcPts val="1000"/>
              </a:spcBef>
              <a:spcAft>
                <a:spcPts val="0"/>
              </a:spcAft>
              <a:buSzPts val="1260"/>
              <a:buNone/>
              <a:defRPr sz="1400">
                <a:solidFill>
                  <a:schemeClr val="lt1"/>
                </a:solidFill>
              </a:defRPr>
            </a:lvl1pPr>
            <a:lvl2pPr marL="914400" lvl="1" indent="-317500" algn="l">
              <a:lnSpc>
                <a:spcPct val="90000"/>
              </a:lnSpc>
              <a:spcBef>
                <a:spcPts val="500"/>
              </a:spcBef>
              <a:spcAft>
                <a:spcPts val="0"/>
              </a:spcAft>
              <a:buClr>
                <a:schemeClr val="dk1"/>
              </a:buClr>
              <a:buSzPts val="1400"/>
              <a:buChar char="•"/>
              <a:defRPr sz="1400"/>
            </a:lvl2pPr>
            <a:lvl3pPr marL="1371600" lvl="2" indent="-317500" algn="l">
              <a:lnSpc>
                <a:spcPct val="90000"/>
              </a:lnSpc>
              <a:spcBef>
                <a:spcPts val="500"/>
              </a:spcBef>
              <a:spcAft>
                <a:spcPts val="0"/>
              </a:spcAft>
              <a:buClr>
                <a:schemeClr val="dk1"/>
              </a:buClr>
              <a:buSzPts val="1400"/>
              <a:buChar char="•"/>
              <a:defRPr sz="14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_2 columns">
  <p:cSld name="Title and Content_2 columns">
    <p:spTree>
      <p:nvGrpSpPr>
        <p:cNvPr id="1" name="Shape 37"/>
        <p:cNvGrpSpPr/>
        <p:nvPr/>
      </p:nvGrpSpPr>
      <p:grpSpPr>
        <a:xfrm>
          <a:off x="0" y="0"/>
          <a:ext cx="0" cy="0"/>
          <a:chOff x="0" y="0"/>
          <a:chExt cx="0" cy="0"/>
        </a:xfrm>
      </p:grpSpPr>
      <p:sp>
        <p:nvSpPr>
          <p:cNvPr id="38" name="Google Shape;38;p6"/>
          <p:cNvSpPr txBox="1">
            <a:spLocks noGrp="1"/>
          </p:cNvSpPr>
          <p:nvPr>
            <p:ph type="ftr" idx="11"/>
          </p:nvPr>
        </p:nvSpPr>
        <p:spPr>
          <a:xfrm>
            <a:off x="0" y="6505057"/>
            <a:ext cx="1060586" cy="344710"/>
          </a:xfrm>
          <a:prstGeom prst="rect">
            <a:avLst/>
          </a:prstGeom>
          <a:solidFill>
            <a:schemeClr val="accent1"/>
          </a:solidFill>
          <a:ln>
            <a:noFill/>
          </a:ln>
        </p:spPr>
        <p:txBody>
          <a:bodyPr spcFirstLastPara="1" wrap="square" lIns="91425" tIns="64000" rIns="91425" bIns="64000" anchor="ctr" anchorCtr="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p:nvPr/>
        </p:nvSpPr>
        <p:spPr>
          <a:xfrm>
            <a:off x="495300" y="1625704"/>
            <a:ext cx="471523" cy="940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40;p6"/>
          <p:cNvSpPr txBox="1">
            <a:spLocks noGrp="1"/>
          </p:cNvSpPr>
          <p:nvPr>
            <p:ph type="body" idx="1"/>
          </p:nvPr>
        </p:nvSpPr>
        <p:spPr>
          <a:xfrm>
            <a:off x="495300" y="457200"/>
            <a:ext cx="9023838" cy="1066800"/>
          </a:xfrm>
          <a:prstGeom prst="rect">
            <a:avLst/>
          </a:prstGeom>
          <a:noFill/>
          <a:ln>
            <a:noFill/>
          </a:ln>
        </p:spPr>
        <p:txBody>
          <a:bodyPr spcFirstLastPara="1" wrap="square" lIns="0" tIns="45700" rIns="91425" bIns="0" anchor="b" anchorCtr="0">
            <a:normAutofit/>
          </a:bodyPr>
          <a:lstStyle>
            <a:lvl1pPr marL="457200" lvl="0" indent="-228600" algn="l">
              <a:lnSpc>
                <a:spcPct val="90000"/>
              </a:lnSpc>
              <a:spcBef>
                <a:spcPts val="1000"/>
              </a:spcBef>
              <a:spcAft>
                <a:spcPts val="0"/>
              </a:spcAft>
              <a:buSzPts val="3060"/>
              <a:buNone/>
              <a:defRPr sz="3400" b="1"/>
            </a:lvl1pPr>
            <a:lvl2pPr marL="914400" lvl="1" indent="-431800" algn="l">
              <a:lnSpc>
                <a:spcPct val="90000"/>
              </a:lnSpc>
              <a:spcBef>
                <a:spcPts val="500"/>
              </a:spcBef>
              <a:spcAft>
                <a:spcPts val="0"/>
              </a:spcAft>
              <a:buClr>
                <a:schemeClr val="dk1"/>
              </a:buClr>
              <a:buSzPts val="3200"/>
              <a:buChar char="•"/>
              <a:defRPr sz="3200" b="1"/>
            </a:lvl2pPr>
            <a:lvl3pPr marL="1371600" lvl="2" indent="-431800" algn="l">
              <a:lnSpc>
                <a:spcPct val="90000"/>
              </a:lnSpc>
              <a:spcBef>
                <a:spcPts val="500"/>
              </a:spcBef>
              <a:spcAft>
                <a:spcPts val="0"/>
              </a:spcAft>
              <a:buClr>
                <a:schemeClr val="dk1"/>
              </a:buClr>
              <a:buSzPts val="3200"/>
              <a:buChar char="•"/>
              <a:defRPr sz="3200" b="1"/>
            </a:lvl3pPr>
            <a:lvl4pPr marL="1828800" lvl="3" indent="-431800" algn="l">
              <a:lnSpc>
                <a:spcPct val="90000"/>
              </a:lnSpc>
              <a:spcBef>
                <a:spcPts val="500"/>
              </a:spcBef>
              <a:spcAft>
                <a:spcPts val="0"/>
              </a:spcAft>
              <a:buClr>
                <a:schemeClr val="dk1"/>
              </a:buClr>
              <a:buSzPts val="3200"/>
              <a:buChar char="•"/>
              <a:defRPr sz="3200" b="1"/>
            </a:lvl4pPr>
            <a:lvl5pPr marL="2286000" lvl="4" indent="-431800" algn="l">
              <a:lnSpc>
                <a:spcPct val="90000"/>
              </a:lnSpc>
              <a:spcBef>
                <a:spcPts val="500"/>
              </a:spcBef>
              <a:spcAft>
                <a:spcPts val="0"/>
              </a:spcAft>
              <a:buClr>
                <a:schemeClr val="dk1"/>
              </a:buClr>
              <a:buSzPts val="3200"/>
              <a:buChar char="•"/>
              <a:defRPr sz="3200"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body" idx="2"/>
          </p:nvPr>
        </p:nvSpPr>
        <p:spPr>
          <a:xfrm>
            <a:off x="1485900" y="1840447"/>
            <a:ext cx="4482548" cy="4446053"/>
          </a:xfrm>
          <a:prstGeom prst="rect">
            <a:avLst/>
          </a:prstGeom>
          <a:noFill/>
          <a:ln>
            <a:noFill/>
          </a:ln>
        </p:spPr>
        <p:txBody>
          <a:bodyPr spcFirstLastPara="1" wrap="square" lIns="0" tIns="45700" rIns="91425" bIns="45700" anchor="t" anchorCtr="0">
            <a:normAutofit/>
          </a:bodyPr>
          <a:lstStyle>
            <a:lvl1pPr marL="457200" lvl="0" indent="-377190" algn="l">
              <a:lnSpc>
                <a:spcPct val="90000"/>
              </a:lnSpc>
              <a:spcBef>
                <a:spcPts val="1000"/>
              </a:spcBef>
              <a:spcAft>
                <a:spcPts val="0"/>
              </a:spcAft>
              <a:buSzPts val="2340"/>
              <a:buFont typeface="Arial"/>
              <a:buChar char="•"/>
              <a:defRPr sz="2600">
                <a:solidFill>
                  <a:schemeClr val="dk1"/>
                </a:solidFill>
              </a:defRPr>
            </a:lvl1pPr>
            <a:lvl2pPr marL="914400" lvl="1" indent="-361950" algn="l">
              <a:lnSpc>
                <a:spcPct val="90000"/>
              </a:lnSpc>
              <a:spcBef>
                <a:spcPts val="500"/>
              </a:spcBef>
              <a:spcAft>
                <a:spcPts val="0"/>
              </a:spcAft>
              <a:buClr>
                <a:schemeClr val="dk1"/>
              </a:buClr>
              <a:buSzPts val="2100"/>
              <a:buChar char="•"/>
              <a:defRPr sz="2100"/>
            </a:lvl2pPr>
            <a:lvl3pPr marL="1371600" lvl="2" indent="-361950" algn="l">
              <a:lnSpc>
                <a:spcPct val="90000"/>
              </a:lnSpc>
              <a:spcBef>
                <a:spcPts val="500"/>
              </a:spcBef>
              <a:spcAft>
                <a:spcPts val="0"/>
              </a:spcAft>
              <a:buClr>
                <a:schemeClr val="dk1"/>
              </a:buClr>
              <a:buSzPts val="2100"/>
              <a:buChar char="•"/>
              <a:defRPr sz="2100"/>
            </a:lvl3pPr>
            <a:lvl4pPr marL="1828800" lvl="3" indent="-361950" algn="l">
              <a:lnSpc>
                <a:spcPct val="90000"/>
              </a:lnSpc>
              <a:spcBef>
                <a:spcPts val="500"/>
              </a:spcBef>
              <a:spcAft>
                <a:spcPts val="0"/>
              </a:spcAft>
              <a:buClr>
                <a:schemeClr val="dk1"/>
              </a:buClr>
              <a:buSzPts val="2100"/>
              <a:buChar char="•"/>
              <a:defRPr sz="2100"/>
            </a:lvl4pPr>
            <a:lvl5pPr marL="2286000" lvl="4" indent="-361950" algn="l">
              <a:lnSpc>
                <a:spcPct val="90000"/>
              </a:lnSpc>
              <a:spcBef>
                <a:spcPts val="500"/>
              </a:spcBef>
              <a:spcAft>
                <a:spcPts val="0"/>
              </a:spcAft>
              <a:buClr>
                <a:schemeClr val="dk1"/>
              </a:buClr>
              <a:buSzPts val="210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body" idx="3"/>
          </p:nvPr>
        </p:nvSpPr>
        <p:spPr>
          <a:xfrm>
            <a:off x="0" y="6498902"/>
            <a:ext cx="6345327" cy="350865"/>
          </a:xfrm>
          <a:prstGeom prst="rect">
            <a:avLst/>
          </a:prstGeom>
          <a:solidFill>
            <a:schemeClr val="accent1"/>
          </a:solidFill>
          <a:ln>
            <a:noFill/>
          </a:ln>
        </p:spPr>
        <p:txBody>
          <a:bodyPr spcFirstLastPara="1" wrap="square" lIns="274300" tIns="64000" rIns="91425" bIns="91425" anchor="ctr" anchorCtr="0">
            <a:spAutoFit/>
          </a:bodyPr>
          <a:lstStyle>
            <a:lvl1pPr marL="457200" lvl="0" indent="-228600" algn="l">
              <a:lnSpc>
                <a:spcPct val="90000"/>
              </a:lnSpc>
              <a:spcBef>
                <a:spcPts val="1000"/>
              </a:spcBef>
              <a:spcAft>
                <a:spcPts val="0"/>
              </a:spcAft>
              <a:buSzPts val="1260"/>
              <a:buNone/>
              <a:defRPr sz="1400">
                <a:solidFill>
                  <a:schemeClr val="lt1"/>
                </a:solidFill>
              </a:defRPr>
            </a:lvl1pPr>
            <a:lvl2pPr marL="914400" lvl="1" indent="-317500" algn="l">
              <a:lnSpc>
                <a:spcPct val="90000"/>
              </a:lnSpc>
              <a:spcBef>
                <a:spcPts val="500"/>
              </a:spcBef>
              <a:spcAft>
                <a:spcPts val="0"/>
              </a:spcAft>
              <a:buClr>
                <a:schemeClr val="dk1"/>
              </a:buClr>
              <a:buSzPts val="1400"/>
              <a:buChar char="•"/>
              <a:defRPr sz="1400"/>
            </a:lvl2pPr>
            <a:lvl3pPr marL="1371600" lvl="2" indent="-317500" algn="l">
              <a:lnSpc>
                <a:spcPct val="90000"/>
              </a:lnSpc>
              <a:spcBef>
                <a:spcPts val="500"/>
              </a:spcBef>
              <a:spcAft>
                <a:spcPts val="0"/>
              </a:spcAft>
              <a:buClr>
                <a:schemeClr val="dk1"/>
              </a:buClr>
              <a:buSzPts val="1400"/>
              <a:buChar char="•"/>
              <a:defRPr sz="14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body" idx="4"/>
          </p:nvPr>
        </p:nvSpPr>
        <p:spPr>
          <a:xfrm>
            <a:off x="6223554" y="1840447"/>
            <a:ext cx="4939746" cy="4446053"/>
          </a:xfrm>
          <a:prstGeom prst="rect">
            <a:avLst/>
          </a:prstGeom>
          <a:noFill/>
          <a:ln>
            <a:noFill/>
          </a:ln>
        </p:spPr>
        <p:txBody>
          <a:bodyPr spcFirstLastPara="1" wrap="square" lIns="0" tIns="45700" rIns="91425" bIns="45700" anchor="t" anchorCtr="0">
            <a:normAutofit/>
          </a:bodyPr>
          <a:lstStyle>
            <a:lvl1pPr marL="457200" lvl="0" indent="-377190" algn="l">
              <a:lnSpc>
                <a:spcPct val="90000"/>
              </a:lnSpc>
              <a:spcBef>
                <a:spcPts val="1000"/>
              </a:spcBef>
              <a:spcAft>
                <a:spcPts val="0"/>
              </a:spcAft>
              <a:buSzPts val="2340"/>
              <a:buFont typeface="Arial"/>
              <a:buChar char="•"/>
              <a:defRPr sz="2600">
                <a:solidFill>
                  <a:schemeClr val="dk1"/>
                </a:solidFill>
              </a:defRPr>
            </a:lvl1pPr>
            <a:lvl2pPr marL="914400" lvl="1" indent="-361950" algn="l">
              <a:lnSpc>
                <a:spcPct val="90000"/>
              </a:lnSpc>
              <a:spcBef>
                <a:spcPts val="500"/>
              </a:spcBef>
              <a:spcAft>
                <a:spcPts val="0"/>
              </a:spcAft>
              <a:buClr>
                <a:schemeClr val="dk1"/>
              </a:buClr>
              <a:buSzPts val="2100"/>
              <a:buChar char="•"/>
              <a:defRPr sz="2100"/>
            </a:lvl2pPr>
            <a:lvl3pPr marL="1371600" lvl="2" indent="-361950" algn="l">
              <a:lnSpc>
                <a:spcPct val="90000"/>
              </a:lnSpc>
              <a:spcBef>
                <a:spcPts val="500"/>
              </a:spcBef>
              <a:spcAft>
                <a:spcPts val="0"/>
              </a:spcAft>
              <a:buClr>
                <a:schemeClr val="dk1"/>
              </a:buClr>
              <a:buSzPts val="2100"/>
              <a:buChar char="•"/>
              <a:defRPr sz="2100"/>
            </a:lvl3pPr>
            <a:lvl4pPr marL="1828800" lvl="3" indent="-361950" algn="l">
              <a:lnSpc>
                <a:spcPct val="90000"/>
              </a:lnSpc>
              <a:spcBef>
                <a:spcPts val="500"/>
              </a:spcBef>
              <a:spcAft>
                <a:spcPts val="0"/>
              </a:spcAft>
              <a:buClr>
                <a:schemeClr val="dk1"/>
              </a:buClr>
              <a:buSzPts val="2100"/>
              <a:buChar char="•"/>
              <a:defRPr sz="2100"/>
            </a:lvl4pPr>
            <a:lvl5pPr marL="2286000" lvl="4" indent="-361950" algn="l">
              <a:lnSpc>
                <a:spcPct val="90000"/>
              </a:lnSpc>
              <a:spcBef>
                <a:spcPts val="500"/>
              </a:spcBef>
              <a:spcAft>
                <a:spcPts val="0"/>
              </a:spcAft>
              <a:buClr>
                <a:schemeClr val="dk1"/>
              </a:buClr>
              <a:buSzPts val="210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_red">
  <p:cSld name="Section Header_red">
    <p:spTree>
      <p:nvGrpSpPr>
        <p:cNvPr id="1" name="Shape 44"/>
        <p:cNvGrpSpPr/>
        <p:nvPr/>
      </p:nvGrpSpPr>
      <p:grpSpPr>
        <a:xfrm>
          <a:off x="0" y="0"/>
          <a:ext cx="0" cy="0"/>
          <a:chOff x="0" y="0"/>
          <a:chExt cx="0" cy="0"/>
        </a:xfrm>
      </p:grpSpPr>
      <p:pic>
        <p:nvPicPr>
          <p:cNvPr id="45" name="Google Shape;45;p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8234"/>
            <a:ext cx="12192000" cy="6858000"/>
          </a:xfrm>
          <a:prstGeom prst="rect">
            <a:avLst/>
          </a:prstGeom>
          <a:noFill/>
          <a:ln>
            <a:noFill/>
          </a:ln>
        </p:spPr>
      </p:pic>
      <p:sp>
        <p:nvSpPr>
          <p:cNvPr id="46" name="Google Shape;46;p7"/>
          <p:cNvSpPr/>
          <p:nvPr/>
        </p:nvSpPr>
        <p:spPr>
          <a:xfrm>
            <a:off x="0" y="1024128"/>
            <a:ext cx="11163300" cy="58256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47;p7"/>
          <p:cNvSpPr txBox="1">
            <a:spLocks noGrp="1"/>
          </p:cNvSpPr>
          <p:nvPr>
            <p:ph type="body" idx="1"/>
          </p:nvPr>
        </p:nvSpPr>
        <p:spPr>
          <a:xfrm>
            <a:off x="1485900" y="2514600"/>
            <a:ext cx="8279202" cy="1367286"/>
          </a:xfrm>
          <a:prstGeom prst="rect">
            <a:avLst/>
          </a:prstGeom>
          <a:noFill/>
          <a:ln>
            <a:noFill/>
          </a:ln>
        </p:spPr>
        <p:txBody>
          <a:bodyPr spcFirstLastPara="1" wrap="square" lIns="0" tIns="45700" rIns="91425" bIns="0" anchor="b" anchorCtr="0">
            <a:noAutofit/>
          </a:bodyPr>
          <a:lstStyle>
            <a:lvl1pPr marL="457200" lvl="0" indent="-228600" algn="l">
              <a:lnSpc>
                <a:spcPct val="90000"/>
              </a:lnSpc>
              <a:spcBef>
                <a:spcPts val="1000"/>
              </a:spcBef>
              <a:spcAft>
                <a:spcPts val="0"/>
              </a:spcAft>
              <a:buSzPts val="3600"/>
              <a:buNone/>
              <a:defRPr sz="4000" b="1">
                <a:solidFill>
                  <a:schemeClr val="lt1"/>
                </a:solidFill>
              </a:defRPr>
            </a:lvl1pPr>
            <a:lvl2pPr marL="914400" lvl="1" indent="-457200" algn="l">
              <a:lnSpc>
                <a:spcPct val="90000"/>
              </a:lnSpc>
              <a:spcBef>
                <a:spcPts val="500"/>
              </a:spcBef>
              <a:spcAft>
                <a:spcPts val="0"/>
              </a:spcAft>
              <a:buClr>
                <a:schemeClr val="dk1"/>
              </a:buClr>
              <a:buSzPts val="3600"/>
              <a:buChar char="•"/>
              <a:defRPr sz="3600"/>
            </a:lvl2pPr>
            <a:lvl3pPr marL="1371600" lvl="2" indent="-457200" algn="l">
              <a:lnSpc>
                <a:spcPct val="90000"/>
              </a:lnSpc>
              <a:spcBef>
                <a:spcPts val="500"/>
              </a:spcBef>
              <a:spcAft>
                <a:spcPts val="0"/>
              </a:spcAft>
              <a:buClr>
                <a:schemeClr val="dk1"/>
              </a:buClr>
              <a:buSzPts val="3600"/>
              <a:buChar char="•"/>
              <a:defRPr sz="3600"/>
            </a:lvl3pPr>
            <a:lvl4pPr marL="1828800" lvl="3" indent="-457200" algn="l">
              <a:lnSpc>
                <a:spcPct val="90000"/>
              </a:lnSpc>
              <a:spcBef>
                <a:spcPts val="500"/>
              </a:spcBef>
              <a:spcAft>
                <a:spcPts val="0"/>
              </a:spcAft>
              <a:buClr>
                <a:schemeClr val="dk1"/>
              </a:buClr>
              <a:buSzPts val="3600"/>
              <a:buChar char="•"/>
              <a:defRPr sz="3600"/>
            </a:lvl4pPr>
            <a:lvl5pPr marL="2286000" lvl="4" indent="-457200" algn="l">
              <a:lnSpc>
                <a:spcPct val="90000"/>
              </a:lnSpc>
              <a:spcBef>
                <a:spcPts val="500"/>
              </a:spcBef>
              <a:spcAft>
                <a:spcPts val="0"/>
              </a:spcAft>
              <a:buClr>
                <a:schemeClr val="dk1"/>
              </a:buClr>
              <a:buSzPts val="3600"/>
              <a:buChar char="•"/>
              <a:defRPr sz="3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2"/>
          </p:nvPr>
        </p:nvSpPr>
        <p:spPr>
          <a:xfrm>
            <a:off x="1485900" y="4226928"/>
            <a:ext cx="5264150" cy="354459"/>
          </a:xfrm>
          <a:prstGeom prst="rect">
            <a:avLst/>
          </a:prstGeom>
          <a:noFill/>
          <a:ln>
            <a:noFill/>
          </a:ln>
        </p:spPr>
        <p:txBody>
          <a:bodyPr spcFirstLastPara="1" wrap="square" lIns="0" tIns="45700" rIns="91425" bIns="45700" anchor="t" anchorCtr="0">
            <a:noAutofit/>
          </a:bodyPr>
          <a:lstStyle>
            <a:lvl1pPr marL="457200" lvl="0" indent="-228600" algn="l">
              <a:lnSpc>
                <a:spcPct val="90000"/>
              </a:lnSpc>
              <a:spcBef>
                <a:spcPts val="1000"/>
              </a:spcBef>
              <a:spcAft>
                <a:spcPts val="0"/>
              </a:spcAft>
              <a:buSzPts val="2070"/>
              <a:buNone/>
              <a:defRPr sz="2300">
                <a:solidFill>
                  <a:srgbClr val="E8E8E8"/>
                </a:solidFill>
              </a:defRPr>
            </a:lvl1pPr>
            <a:lvl2pPr marL="914400" lvl="1" indent="-361950" algn="l">
              <a:lnSpc>
                <a:spcPct val="90000"/>
              </a:lnSpc>
              <a:spcBef>
                <a:spcPts val="500"/>
              </a:spcBef>
              <a:spcAft>
                <a:spcPts val="0"/>
              </a:spcAft>
              <a:buClr>
                <a:schemeClr val="dk1"/>
              </a:buClr>
              <a:buSzPts val="2100"/>
              <a:buChar char="•"/>
              <a:defRPr sz="2100"/>
            </a:lvl2pPr>
            <a:lvl3pPr marL="1371600" lvl="2" indent="-361950" algn="l">
              <a:lnSpc>
                <a:spcPct val="90000"/>
              </a:lnSpc>
              <a:spcBef>
                <a:spcPts val="500"/>
              </a:spcBef>
              <a:spcAft>
                <a:spcPts val="0"/>
              </a:spcAft>
              <a:buClr>
                <a:schemeClr val="dk1"/>
              </a:buClr>
              <a:buSzPts val="2100"/>
              <a:buChar char="•"/>
              <a:defRPr sz="2100"/>
            </a:lvl3pPr>
            <a:lvl4pPr marL="1828800" lvl="3" indent="-361950" algn="l">
              <a:lnSpc>
                <a:spcPct val="90000"/>
              </a:lnSpc>
              <a:spcBef>
                <a:spcPts val="500"/>
              </a:spcBef>
              <a:spcAft>
                <a:spcPts val="0"/>
              </a:spcAft>
              <a:buClr>
                <a:schemeClr val="dk1"/>
              </a:buClr>
              <a:buSzPts val="2100"/>
              <a:buChar char="•"/>
              <a:defRPr sz="2100"/>
            </a:lvl4pPr>
            <a:lvl5pPr marL="2286000" lvl="4" indent="-361950" algn="l">
              <a:lnSpc>
                <a:spcPct val="90000"/>
              </a:lnSpc>
              <a:spcBef>
                <a:spcPts val="500"/>
              </a:spcBef>
              <a:spcAft>
                <a:spcPts val="0"/>
              </a:spcAft>
              <a:buClr>
                <a:schemeClr val="dk1"/>
              </a:buClr>
              <a:buSzPts val="210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p:nvPr/>
        </p:nvSpPr>
        <p:spPr>
          <a:xfrm>
            <a:off x="8714232" y="1024128"/>
            <a:ext cx="2449068" cy="5833872"/>
          </a:xfrm>
          <a:custGeom>
            <a:avLst/>
            <a:gdLst/>
            <a:ahLst/>
            <a:cxnLst/>
            <a:rect l="l" t="t" r="r" b="b"/>
            <a:pathLst>
              <a:path w="3290316" h="6193766" extrusionOk="0">
                <a:moveTo>
                  <a:pt x="0" y="0"/>
                </a:moveTo>
                <a:lnTo>
                  <a:pt x="1490472" y="0"/>
                </a:lnTo>
                <a:lnTo>
                  <a:pt x="2980944" y="0"/>
                </a:lnTo>
                <a:lnTo>
                  <a:pt x="3290316" y="0"/>
                </a:lnTo>
                <a:lnTo>
                  <a:pt x="3290316" y="6185532"/>
                </a:lnTo>
                <a:lnTo>
                  <a:pt x="1492453" y="6185532"/>
                </a:lnTo>
                <a:lnTo>
                  <a:pt x="1490472" y="6193766"/>
                </a:lnTo>
                <a:close/>
              </a:path>
            </a:pathLst>
          </a:custGeom>
          <a:solidFill>
            <a:srgbClr val="930309">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7"/>
          <p:cNvSpPr/>
          <p:nvPr/>
        </p:nvSpPr>
        <p:spPr>
          <a:xfrm>
            <a:off x="9554309" y="0"/>
            <a:ext cx="2637692" cy="102440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p7"/>
          <p:cNvSpPr/>
          <p:nvPr/>
        </p:nvSpPr>
        <p:spPr>
          <a:xfrm>
            <a:off x="1485900" y="4007404"/>
            <a:ext cx="471523" cy="9400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2" name="Google Shape;52;p7" descr="A black background with white text&#10;&#10;Description automatically generated with low confide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599532" y="126023"/>
            <a:ext cx="2523795" cy="8837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_black">
  <p:cSld name="Section Header_black">
    <p:spTree>
      <p:nvGrpSpPr>
        <p:cNvPr id="1" name="Shape 53"/>
        <p:cNvGrpSpPr/>
        <p:nvPr/>
      </p:nvGrpSpPr>
      <p:grpSpPr>
        <a:xfrm>
          <a:off x="0" y="0"/>
          <a:ext cx="0" cy="0"/>
          <a:chOff x="0" y="0"/>
          <a:chExt cx="0" cy="0"/>
        </a:xfrm>
      </p:grpSpPr>
      <p:pic>
        <p:nvPicPr>
          <p:cNvPr id="54" name="Google Shape;54;p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8234"/>
            <a:ext cx="12192000" cy="6858000"/>
          </a:xfrm>
          <a:prstGeom prst="rect">
            <a:avLst/>
          </a:prstGeom>
          <a:noFill/>
          <a:ln>
            <a:noFill/>
          </a:ln>
        </p:spPr>
      </p:pic>
      <p:sp>
        <p:nvSpPr>
          <p:cNvPr id="55" name="Google Shape;55;p8"/>
          <p:cNvSpPr/>
          <p:nvPr/>
        </p:nvSpPr>
        <p:spPr>
          <a:xfrm>
            <a:off x="0" y="1024128"/>
            <a:ext cx="11163300" cy="5833872"/>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56;p8"/>
          <p:cNvSpPr txBox="1">
            <a:spLocks noGrp="1"/>
          </p:cNvSpPr>
          <p:nvPr>
            <p:ph type="body" idx="1"/>
          </p:nvPr>
        </p:nvSpPr>
        <p:spPr>
          <a:xfrm>
            <a:off x="1485900" y="2514600"/>
            <a:ext cx="8279202" cy="1367286"/>
          </a:xfrm>
          <a:prstGeom prst="rect">
            <a:avLst/>
          </a:prstGeom>
          <a:noFill/>
          <a:ln>
            <a:noFill/>
          </a:ln>
        </p:spPr>
        <p:txBody>
          <a:bodyPr spcFirstLastPara="1" wrap="square" lIns="0" tIns="45700" rIns="91425" bIns="0" anchor="b" anchorCtr="0">
            <a:noAutofit/>
          </a:bodyPr>
          <a:lstStyle>
            <a:lvl1pPr marL="457200" lvl="0" indent="-228600" algn="l">
              <a:lnSpc>
                <a:spcPct val="90000"/>
              </a:lnSpc>
              <a:spcBef>
                <a:spcPts val="1000"/>
              </a:spcBef>
              <a:spcAft>
                <a:spcPts val="0"/>
              </a:spcAft>
              <a:buSzPts val="3600"/>
              <a:buNone/>
              <a:defRPr sz="4000" b="1">
                <a:solidFill>
                  <a:schemeClr val="lt1"/>
                </a:solidFill>
              </a:defRPr>
            </a:lvl1pPr>
            <a:lvl2pPr marL="914400" lvl="1" indent="-457200" algn="l">
              <a:lnSpc>
                <a:spcPct val="90000"/>
              </a:lnSpc>
              <a:spcBef>
                <a:spcPts val="500"/>
              </a:spcBef>
              <a:spcAft>
                <a:spcPts val="0"/>
              </a:spcAft>
              <a:buClr>
                <a:schemeClr val="dk1"/>
              </a:buClr>
              <a:buSzPts val="3600"/>
              <a:buChar char="•"/>
              <a:defRPr sz="3600"/>
            </a:lvl2pPr>
            <a:lvl3pPr marL="1371600" lvl="2" indent="-457200" algn="l">
              <a:lnSpc>
                <a:spcPct val="90000"/>
              </a:lnSpc>
              <a:spcBef>
                <a:spcPts val="500"/>
              </a:spcBef>
              <a:spcAft>
                <a:spcPts val="0"/>
              </a:spcAft>
              <a:buClr>
                <a:schemeClr val="dk1"/>
              </a:buClr>
              <a:buSzPts val="3600"/>
              <a:buChar char="•"/>
              <a:defRPr sz="3600"/>
            </a:lvl3pPr>
            <a:lvl4pPr marL="1828800" lvl="3" indent="-457200" algn="l">
              <a:lnSpc>
                <a:spcPct val="90000"/>
              </a:lnSpc>
              <a:spcBef>
                <a:spcPts val="500"/>
              </a:spcBef>
              <a:spcAft>
                <a:spcPts val="0"/>
              </a:spcAft>
              <a:buClr>
                <a:schemeClr val="dk1"/>
              </a:buClr>
              <a:buSzPts val="3600"/>
              <a:buChar char="•"/>
              <a:defRPr sz="3600"/>
            </a:lvl4pPr>
            <a:lvl5pPr marL="2286000" lvl="4" indent="-457200" algn="l">
              <a:lnSpc>
                <a:spcPct val="90000"/>
              </a:lnSpc>
              <a:spcBef>
                <a:spcPts val="500"/>
              </a:spcBef>
              <a:spcAft>
                <a:spcPts val="0"/>
              </a:spcAft>
              <a:buClr>
                <a:schemeClr val="dk1"/>
              </a:buClr>
              <a:buSzPts val="3600"/>
              <a:buChar char="•"/>
              <a:defRPr sz="3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8"/>
          <p:cNvSpPr txBox="1">
            <a:spLocks noGrp="1"/>
          </p:cNvSpPr>
          <p:nvPr>
            <p:ph type="body" idx="2"/>
          </p:nvPr>
        </p:nvSpPr>
        <p:spPr>
          <a:xfrm>
            <a:off x="1485900" y="4226928"/>
            <a:ext cx="5264150" cy="354459"/>
          </a:xfrm>
          <a:prstGeom prst="rect">
            <a:avLst/>
          </a:prstGeom>
          <a:noFill/>
          <a:ln>
            <a:noFill/>
          </a:ln>
        </p:spPr>
        <p:txBody>
          <a:bodyPr spcFirstLastPara="1" wrap="square" lIns="0" tIns="45700" rIns="91425" bIns="45700" anchor="t" anchorCtr="0">
            <a:noAutofit/>
          </a:bodyPr>
          <a:lstStyle>
            <a:lvl1pPr marL="457200" lvl="0" indent="-228600" algn="l">
              <a:lnSpc>
                <a:spcPct val="90000"/>
              </a:lnSpc>
              <a:spcBef>
                <a:spcPts val="1000"/>
              </a:spcBef>
              <a:spcAft>
                <a:spcPts val="0"/>
              </a:spcAft>
              <a:buSzPts val="2070"/>
              <a:buNone/>
              <a:defRPr sz="2300">
                <a:solidFill>
                  <a:srgbClr val="C7C7C7"/>
                </a:solidFill>
              </a:defRPr>
            </a:lvl1pPr>
            <a:lvl2pPr marL="914400" lvl="1" indent="-361950" algn="l">
              <a:lnSpc>
                <a:spcPct val="90000"/>
              </a:lnSpc>
              <a:spcBef>
                <a:spcPts val="500"/>
              </a:spcBef>
              <a:spcAft>
                <a:spcPts val="0"/>
              </a:spcAft>
              <a:buClr>
                <a:schemeClr val="dk1"/>
              </a:buClr>
              <a:buSzPts val="2100"/>
              <a:buChar char="•"/>
              <a:defRPr sz="2100"/>
            </a:lvl2pPr>
            <a:lvl3pPr marL="1371600" lvl="2" indent="-361950" algn="l">
              <a:lnSpc>
                <a:spcPct val="90000"/>
              </a:lnSpc>
              <a:spcBef>
                <a:spcPts val="500"/>
              </a:spcBef>
              <a:spcAft>
                <a:spcPts val="0"/>
              </a:spcAft>
              <a:buClr>
                <a:schemeClr val="dk1"/>
              </a:buClr>
              <a:buSzPts val="2100"/>
              <a:buChar char="•"/>
              <a:defRPr sz="2100"/>
            </a:lvl3pPr>
            <a:lvl4pPr marL="1828800" lvl="3" indent="-361950" algn="l">
              <a:lnSpc>
                <a:spcPct val="90000"/>
              </a:lnSpc>
              <a:spcBef>
                <a:spcPts val="500"/>
              </a:spcBef>
              <a:spcAft>
                <a:spcPts val="0"/>
              </a:spcAft>
              <a:buClr>
                <a:schemeClr val="dk1"/>
              </a:buClr>
              <a:buSzPts val="2100"/>
              <a:buChar char="•"/>
              <a:defRPr sz="2100"/>
            </a:lvl4pPr>
            <a:lvl5pPr marL="2286000" lvl="4" indent="-361950" algn="l">
              <a:lnSpc>
                <a:spcPct val="90000"/>
              </a:lnSpc>
              <a:spcBef>
                <a:spcPts val="500"/>
              </a:spcBef>
              <a:spcAft>
                <a:spcPts val="0"/>
              </a:spcAft>
              <a:buClr>
                <a:schemeClr val="dk1"/>
              </a:buClr>
              <a:buSzPts val="210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8"/>
          <p:cNvSpPr/>
          <p:nvPr/>
        </p:nvSpPr>
        <p:spPr>
          <a:xfrm>
            <a:off x="9554309" y="0"/>
            <a:ext cx="2637692" cy="102440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 name="Google Shape;59;p8"/>
          <p:cNvSpPr/>
          <p:nvPr/>
        </p:nvSpPr>
        <p:spPr>
          <a:xfrm>
            <a:off x="1485900" y="4007404"/>
            <a:ext cx="471523" cy="940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8"/>
          <p:cNvSpPr/>
          <p:nvPr/>
        </p:nvSpPr>
        <p:spPr>
          <a:xfrm>
            <a:off x="8714232" y="1024128"/>
            <a:ext cx="2449068" cy="5833872"/>
          </a:xfrm>
          <a:custGeom>
            <a:avLst/>
            <a:gdLst/>
            <a:ahLst/>
            <a:cxnLst/>
            <a:rect l="l" t="t" r="r" b="b"/>
            <a:pathLst>
              <a:path w="3290316" h="6193766" extrusionOk="0">
                <a:moveTo>
                  <a:pt x="0" y="0"/>
                </a:moveTo>
                <a:lnTo>
                  <a:pt x="1490472" y="0"/>
                </a:lnTo>
                <a:lnTo>
                  <a:pt x="2980944" y="0"/>
                </a:lnTo>
                <a:lnTo>
                  <a:pt x="3290316" y="0"/>
                </a:lnTo>
                <a:lnTo>
                  <a:pt x="3290316" y="6185532"/>
                </a:lnTo>
                <a:lnTo>
                  <a:pt x="1492453" y="6185532"/>
                </a:lnTo>
                <a:lnTo>
                  <a:pt x="1490472" y="6193766"/>
                </a:lnTo>
                <a:close/>
              </a:path>
            </a:pathLst>
          </a:custGeom>
          <a:solidFill>
            <a:srgbClr val="575757">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1" name="Google Shape;61;p8" descr="A black background with white text&#10;&#10;Description automatically generated with low confide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599532" y="126023"/>
            <a:ext cx="2523795" cy="8837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9"/>
          <p:cNvSpPr txBox="1">
            <a:spLocks noGrp="1"/>
          </p:cNvSpPr>
          <p:nvPr>
            <p:ph type="ftr" idx="11"/>
          </p:nvPr>
        </p:nvSpPr>
        <p:spPr>
          <a:xfrm>
            <a:off x="0" y="6505057"/>
            <a:ext cx="1060586" cy="344710"/>
          </a:xfrm>
          <a:prstGeom prst="rect">
            <a:avLst/>
          </a:prstGeom>
          <a:solidFill>
            <a:schemeClr val="accent1"/>
          </a:solidFill>
          <a:ln>
            <a:noFill/>
          </a:ln>
        </p:spPr>
        <p:txBody>
          <a:bodyPr spcFirstLastPara="1" wrap="square" lIns="91425" tIns="64000" rIns="91425" bIns="64000" anchor="ctr" anchorCtr="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End-red">
  <p:cSld name="End-red">
    <p:spTree>
      <p:nvGrpSpPr>
        <p:cNvPr id="1" name="Shape 64"/>
        <p:cNvGrpSpPr/>
        <p:nvPr/>
      </p:nvGrpSpPr>
      <p:grpSpPr>
        <a:xfrm>
          <a:off x="0" y="0"/>
          <a:ext cx="0" cy="0"/>
          <a:chOff x="0" y="0"/>
          <a:chExt cx="0" cy="0"/>
        </a:xfrm>
      </p:grpSpPr>
      <p:sp>
        <p:nvSpPr>
          <p:cNvPr id="65" name="Google Shape;65;p10"/>
          <p:cNvSpPr/>
          <p:nvPr/>
        </p:nvSpPr>
        <p:spPr>
          <a:xfrm>
            <a:off x="0" y="-9939"/>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6" name="Google Shape;66;p10" descr="A black background with white text&#10;&#10;Description automatically generated with low confidenc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834102" y="2987137"/>
            <a:ext cx="2523795" cy="8837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95300" y="457200"/>
            <a:ext cx="9035560" cy="1066800"/>
          </a:xfrm>
          <a:prstGeom prst="rect">
            <a:avLst/>
          </a:prstGeom>
          <a:noFill/>
          <a:ln>
            <a:noFill/>
          </a:ln>
        </p:spPr>
        <p:txBody>
          <a:bodyPr spcFirstLastPara="1" wrap="square" lIns="0" tIns="45700" rIns="0" bIns="0" anchor="b" anchorCtr="0">
            <a:normAutofit/>
          </a:bodyPr>
          <a:lstStyle>
            <a:lvl1pPr marR="0" lvl="0" algn="l" rtl="0">
              <a:lnSpc>
                <a:spcPct val="90000"/>
              </a:lnSpc>
              <a:spcBef>
                <a:spcPts val="0"/>
              </a:spcBef>
              <a:spcAft>
                <a:spcPts val="0"/>
              </a:spcAft>
              <a:buClr>
                <a:schemeClr val="dk1"/>
              </a:buClr>
              <a:buSzPts val="3200"/>
              <a:buFont typeface="Red Hat Display Black"/>
              <a:buNone/>
              <a:defRPr sz="3200" b="1" i="0" u="none" strike="noStrike" cap="none">
                <a:solidFill>
                  <a:schemeClr val="dk1"/>
                </a:solidFill>
                <a:latin typeface="Red Hat Display Black"/>
                <a:ea typeface="Red Hat Display Black"/>
                <a:cs typeface="Red Hat Display Black"/>
                <a:sym typeface="Red Hat Display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485900" y="1828799"/>
            <a:ext cx="9677400" cy="4457701"/>
          </a:xfrm>
          <a:prstGeom prst="rect">
            <a:avLst/>
          </a:prstGeom>
          <a:noFill/>
          <a:ln>
            <a:noFill/>
          </a:ln>
        </p:spPr>
        <p:txBody>
          <a:bodyPr spcFirstLastPara="1" wrap="square" lIns="0" tIns="45700" rIns="91425" bIns="45700" anchor="t" anchorCtr="0">
            <a:normAutofit/>
          </a:bodyPr>
          <a:lstStyle>
            <a:lvl1pPr marL="457200" marR="0" lvl="0" indent="-377190" algn="l" rtl="0">
              <a:lnSpc>
                <a:spcPct val="90000"/>
              </a:lnSpc>
              <a:spcBef>
                <a:spcPts val="1000"/>
              </a:spcBef>
              <a:spcAft>
                <a:spcPts val="0"/>
              </a:spcAft>
              <a:buClr>
                <a:schemeClr val="accent1"/>
              </a:buClr>
              <a:buSzPts val="2340"/>
              <a:buFont typeface="Arial"/>
              <a:buChar char="•"/>
              <a:defRPr sz="2600" b="0" i="0" u="none" strike="noStrike" cap="none">
                <a:solidFill>
                  <a:schemeClr val="dk1"/>
                </a:solidFill>
                <a:latin typeface="Red Hat Text Medium"/>
                <a:ea typeface="Red Hat Text Medium"/>
                <a:cs typeface="Red Hat Text Medium"/>
                <a:sym typeface="Red Hat Text Medium"/>
              </a:defRPr>
            </a:lvl1pPr>
            <a:lvl2pPr marL="914400" marR="0" lvl="1" indent="-361950" algn="l" rtl="0">
              <a:lnSpc>
                <a:spcPct val="90000"/>
              </a:lnSpc>
              <a:spcBef>
                <a:spcPts val="500"/>
              </a:spcBef>
              <a:spcAft>
                <a:spcPts val="0"/>
              </a:spcAft>
              <a:buClr>
                <a:schemeClr val="dk1"/>
              </a:buClr>
              <a:buSzPts val="2100"/>
              <a:buFont typeface="Arial"/>
              <a:buChar char="•"/>
              <a:defRPr sz="2100" b="0" i="0" u="none" strike="noStrike" cap="none">
                <a:solidFill>
                  <a:schemeClr val="dk1"/>
                </a:solidFill>
                <a:latin typeface="Red Hat Text Medium"/>
                <a:ea typeface="Red Hat Text Medium"/>
                <a:cs typeface="Red Hat Text Medium"/>
                <a:sym typeface="Red Hat Text Medium"/>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ed Hat Text Medium"/>
                <a:ea typeface="Red Hat Text Medium"/>
                <a:cs typeface="Red Hat Text Medium"/>
                <a:sym typeface="Red Hat Text Medium"/>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ed Hat Text Medium"/>
                <a:ea typeface="Red Hat Text Medium"/>
                <a:cs typeface="Red Hat Text Medium"/>
                <a:sym typeface="Red Hat Text Medium"/>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ed Hat Text Medium"/>
                <a:ea typeface="Red Hat Text Medium"/>
                <a:cs typeface="Red Hat Text Medium"/>
                <a:sym typeface="Red Hat Text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ftr" idx="11"/>
          </p:nvPr>
        </p:nvSpPr>
        <p:spPr>
          <a:xfrm>
            <a:off x="0" y="6505057"/>
            <a:ext cx="1060586" cy="344710"/>
          </a:xfrm>
          <a:prstGeom prst="rect">
            <a:avLst/>
          </a:prstGeom>
          <a:solidFill>
            <a:schemeClr val="accent1"/>
          </a:solidFill>
          <a:ln>
            <a:noFill/>
          </a:ln>
        </p:spPr>
        <p:txBody>
          <a:bodyPr spcFirstLastPara="1" wrap="square" lIns="91425" tIns="64000" rIns="91425" bIns="64000" anchor="ctr" anchorCtr="0">
            <a:spAutoFit/>
          </a:bodyPr>
          <a:lstStyle>
            <a:lvl1pPr marR="0" lvl="0" algn="ctr" rtl="0">
              <a:spcBef>
                <a:spcPts val="0"/>
              </a:spcBef>
              <a:spcAft>
                <a:spcPts val="0"/>
              </a:spcAft>
              <a:buSzPts val="1400"/>
              <a:buNone/>
              <a:defRPr sz="1400" b="0" i="0" u="none" strike="noStrike" cap="none">
                <a:solidFill>
                  <a:schemeClr val="lt1"/>
                </a:solidFill>
                <a:latin typeface="Red Hat Text Medium"/>
                <a:ea typeface="Red Hat Text Medium"/>
                <a:cs typeface="Red Hat Text Medium"/>
                <a:sym typeface="Red Hat Text Medium"/>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p:nvPr/>
        </p:nvSpPr>
        <p:spPr>
          <a:xfrm>
            <a:off x="9530862" y="0"/>
            <a:ext cx="2661137" cy="102440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 name="Google Shape;14;p1" descr="A black background with white text&#10;&#10;Description automatically generated with low confidence"/>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9599532" y="126023"/>
            <a:ext cx="2523795" cy="8837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72">
          <p15:clr>
            <a:srgbClr val="F26B43"/>
          </p15:clr>
        </p15:guide>
        <p15:guide id="2" pos="72">
          <p15:clr>
            <a:srgbClr val="F26B43"/>
          </p15:clr>
        </p15:guide>
        <p15:guide id="3" pos="7608">
          <p15:clr>
            <a:srgbClr val="F26B43"/>
          </p15:clr>
        </p15:guide>
        <p15:guide id="4" pos="312">
          <p15:clr>
            <a:srgbClr val="F26B43"/>
          </p15:clr>
        </p15:guide>
        <p15:guide id="5" pos="7248">
          <p15:clr>
            <a:srgbClr val="F26B43"/>
          </p15:clr>
        </p15:guide>
        <p15:guide id="6" orient="horz" pos="4248">
          <p15:clr>
            <a:srgbClr val="F26B43"/>
          </p15:clr>
        </p15:guide>
        <p15:guide id="7" orient="horz" pos="288">
          <p15:clr>
            <a:srgbClr val="F26B43"/>
          </p15:clr>
        </p15:guide>
        <p15:guide id="8" orient="horz" pos="960">
          <p15:clr>
            <a:srgbClr val="F26B43"/>
          </p15:clr>
        </p15:guide>
        <p15:guide id="9" pos="7032">
          <p15:clr>
            <a:srgbClr val="F26B43"/>
          </p15:clr>
        </p15:guide>
        <p15:guide id="10" pos="936">
          <p15:clr>
            <a:srgbClr val="F26B43"/>
          </p15:clr>
        </p15:guide>
        <p15:guide id="11" orient="horz" pos="1152">
          <p15:clr>
            <a:srgbClr val="F26B43"/>
          </p15:clr>
        </p15:guide>
        <p15:guide id="12" orient="horz" pos="39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a:off x="495300" y="457200"/>
            <a:ext cx="10668000" cy="1066800"/>
          </a:xfrm>
          <a:prstGeom prst="rect">
            <a:avLst/>
          </a:prstGeom>
          <a:noFill/>
          <a:ln>
            <a:noFill/>
          </a:ln>
        </p:spPr>
        <p:txBody>
          <a:bodyPr spcFirstLastPara="1" wrap="square" lIns="0" tIns="45700" rIns="0" bIns="0" anchor="b" anchorCtr="0">
            <a:norm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2" name="Google Shape;72;p12"/>
          <p:cNvSpPr txBox="1">
            <a:spLocks noGrp="1"/>
          </p:cNvSpPr>
          <p:nvPr>
            <p:ph type="body" idx="1"/>
          </p:nvPr>
        </p:nvSpPr>
        <p:spPr>
          <a:xfrm>
            <a:off x="1485900" y="1828799"/>
            <a:ext cx="9677400" cy="4457700"/>
          </a:xfrm>
          <a:prstGeom prst="rect">
            <a:avLst/>
          </a:prstGeom>
          <a:noFill/>
          <a:ln>
            <a:noFill/>
          </a:ln>
        </p:spPr>
        <p:txBody>
          <a:bodyPr spcFirstLastPara="1" wrap="square" lIns="0" tIns="45700" rIns="91425" bIns="45700" anchor="t" anchorCtr="0">
            <a:normAutofit/>
          </a:bodyPr>
          <a:lstStyle>
            <a:lvl1pPr marL="457200" marR="0" lvl="0" indent="-377190" algn="l" rtl="0">
              <a:lnSpc>
                <a:spcPct val="90000"/>
              </a:lnSpc>
              <a:spcBef>
                <a:spcPts val="1000"/>
              </a:spcBef>
              <a:spcAft>
                <a:spcPts val="0"/>
              </a:spcAft>
              <a:buClr>
                <a:schemeClr val="accent1"/>
              </a:buClr>
              <a:buSzPts val="2340"/>
              <a:buFont typeface="Arial"/>
              <a:buChar char="•"/>
              <a:defRPr sz="2600" b="0" i="0" u="none" strike="noStrike" cap="none">
                <a:solidFill>
                  <a:schemeClr val="dk1"/>
                </a:solidFill>
                <a:latin typeface="Arial"/>
                <a:ea typeface="Arial"/>
                <a:cs typeface="Arial"/>
                <a:sym typeface="Arial"/>
              </a:defRPr>
            </a:lvl1pPr>
            <a:lvl2pPr marL="914400" marR="0" lvl="1" indent="-361950" algn="l" rtl="0">
              <a:lnSpc>
                <a:spcPct val="90000"/>
              </a:lnSpc>
              <a:spcBef>
                <a:spcPts val="5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2"/>
          <p:cNvSpPr txBox="1">
            <a:spLocks noGrp="1"/>
          </p:cNvSpPr>
          <p:nvPr>
            <p:ph type="ftr" idx="11"/>
          </p:nvPr>
        </p:nvSpPr>
        <p:spPr>
          <a:xfrm>
            <a:off x="0" y="6505057"/>
            <a:ext cx="1060500" cy="344700"/>
          </a:xfrm>
          <a:prstGeom prst="rect">
            <a:avLst/>
          </a:prstGeom>
          <a:solidFill>
            <a:schemeClr val="accent1"/>
          </a:solidFill>
          <a:ln>
            <a:noFill/>
          </a:ln>
        </p:spPr>
        <p:txBody>
          <a:bodyPr spcFirstLastPara="1" wrap="square" lIns="91425" tIns="64000" rIns="91425" bIns="64000" anchor="ctr" anchorCtr="0">
            <a:spAutoFit/>
          </a:bodyPr>
          <a:lstStyle>
            <a:lvl1pPr marR="0" lvl="0" algn="ctr" rtl="0">
              <a:spcBef>
                <a:spcPts val="0"/>
              </a:spcBef>
              <a:spcAft>
                <a:spcPts val="0"/>
              </a:spcAft>
              <a:buSzPts val="1400"/>
              <a:buNone/>
              <a:defRPr sz="14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2"/>
          <p:cNvSpPr/>
          <p:nvPr/>
        </p:nvSpPr>
        <p:spPr>
          <a:xfrm>
            <a:off x="11507059" y="0"/>
            <a:ext cx="570600" cy="1024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75" name="Google Shape;75;p12" descr="Logo&#10;&#10;Description automatically generated"/>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11564318" y="222225"/>
            <a:ext cx="456120" cy="71676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72">
          <p15:clr>
            <a:srgbClr val="F26B43"/>
          </p15:clr>
        </p15:guide>
        <p15:guide id="2" pos="72">
          <p15:clr>
            <a:srgbClr val="F26B43"/>
          </p15:clr>
        </p15:guide>
        <p15:guide id="3" pos="7608">
          <p15:clr>
            <a:srgbClr val="F26B43"/>
          </p15:clr>
        </p15:guide>
        <p15:guide id="4" pos="312">
          <p15:clr>
            <a:srgbClr val="F26B43"/>
          </p15:clr>
        </p15:guide>
        <p15:guide id="5" pos="7248">
          <p15:clr>
            <a:srgbClr val="F26B43"/>
          </p15:clr>
        </p15:guide>
        <p15:guide id="6" orient="horz" pos="4248">
          <p15:clr>
            <a:srgbClr val="F26B43"/>
          </p15:clr>
        </p15:guide>
        <p15:guide id="7" orient="horz" pos="288">
          <p15:clr>
            <a:srgbClr val="F26B43"/>
          </p15:clr>
        </p15:guide>
        <p15:guide id="8" orient="horz" pos="960">
          <p15:clr>
            <a:srgbClr val="F26B43"/>
          </p15:clr>
        </p15:guide>
        <p15:guide id="9" pos="7032">
          <p15:clr>
            <a:srgbClr val="F26B43"/>
          </p15:clr>
        </p15:guide>
        <p15:guide id="10" pos="936">
          <p15:clr>
            <a:srgbClr val="F26B43"/>
          </p15:clr>
        </p15:guide>
        <p15:guide id="11" orient="horz" pos="1152">
          <p15:clr>
            <a:srgbClr val="F26B43"/>
          </p15:clr>
        </p15:guide>
        <p15:guide id="12" orient="horz" pos="39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kb.wisc.edu/lssao/internal/141576"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https://policy.wisc.edu/library/UW-6011" TargetMode="External"/><Relationship Id="rId4" Type="http://schemas.openxmlformats.org/officeDocument/2006/relationships/hyperlink" Target="https://policy.wisc.edu/library/UW-6013"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olicy.wisc.edu/library/UW-2003"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kb.wisc.edu/lssao/141254" TargetMode="External"/><Relationship Id="rId4" Type="http://schemas.openxmlformats.org/officeDocument/2006/relationships/hyperlink" Target="https://policy.wisc.edu/library/UW-2002"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law.wisc.edu/studenthandbook/18.0.html#18.2.2"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apps.law.wisc.edu/calendar/"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guide.cfli.wisc.edu/reserving-spac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fli.wisc.edu/"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www.law.wisc.edu/studenthandbook/"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guide.cfli.wisc.edu/finances/"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www.revenue.wi.gov/Pages/home.aspx"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law.wisc.edu/current/jdgrants/"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law.wisc.edu/current/jdgrants/forms.html"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mailto:jdgrants@law.wisc.edu"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mailto:heidi.johnson@wisc.edu"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hyperlink" Target="https://www.library.wisc.edu/memorial/collections/grants-information-collection/grant-proposal-resources/" TargetMode="External"/><Relationship Id="rId3" Type="http://schemas.openxmlformats.org/officeDocument/2006/relationships/hyperlink" Target="https://asm.wisc.edu/" TargetMode="External"/><Relationship Id="rId7" Type="http://schemas.openxmlformats.org/officeDocument/2006/relationships/hyperlink" Target="https://secfac.wisc.edu/awards-lectures/university-lectures/"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https://guide.cfli.wisc.edu/finances/#global-badger-experience-grant" TargetMode="External"/><Relationship Id="rId5" Type="http://schemas.openxmlformats.org/officeDocument/2006/relationships/hyperlink" Target="https://guide.cfli.wisc.edu/finances/#wisconsin-experience-grant" TargetMode="External"/><Relationship Id="rId4" Type="http://schemas.openxmlformats.org/officeDocument/2006/relationships/hyperlink" Target="https://guide.cfli.wisc.edu/finances/#multicultural-council-mcc"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help@law.wisc.edu"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mailto:financialaid@law.wisc.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guide.cfli.wisc.edu/registration/"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kb.wisc.edu/lssao/" TargetMode="External"/><Relationship Id="rId4" Type="http://schemas.openxmlformats.org/officeDocument/2006/relationships/hyperlink" Target="https://guide.cfli.wisc.ed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isc.starfishsolutions.com/starfish-ops/dl/instructor/serviceCatalog.html?bookmark=connection/92508/schedule"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txBox="1">
            <a:spLocks noGrp="1"/>
          </p:cNvSpPr>
          <p:nvPr>
            <p:ph type="title" idx="4294967295"/>
          </p:nvPr>
        </p:nvSpPr>
        <p:spPr>
          <a:xfrm>
            <a:off x="495300" y="-1066800"/>
            <a:ext cx="10668000" cy="1066800"/>
          </a:xfrm>
          <a:prstGeom prst="rect">
            <a:avLst/>
          </a:prstGeom>
          <a:noFill/>
          <a:ln>
            <a:noFill/>
          </a:ln>
        </p:spPr>
        <p:txBody>
          <a:bodyPr spcFirstLastPara="1" wrap="square" lIns="0" tIns="45700" rIns="0" bIns="0" anchor="b" anchorCtr="0">
            <a:normAutofit/>
          </a:bodyPr>
          <a:lstStyle/>
          <a:p>
            <a:pPr marL="0" lvl="0" indent="0" algn="l" rtl="0">
              <a:lnSpc>
                <a:spcPct val="90000"/>
              </a:lnSpc>
              <a:spcBef>
                <a:spcPts val="0"/>
              </a:spcBef>
              <a:spcAft>
                <a:spcPts val="0"/>
              </a:spcAft>
              <a:buClr>
                <a:schemeClr val="dk1"/>
              </a:buClr>
              <a:buSzPts val="2000"/>
              <a:buFont typeface="Red Hat Display Medium"/>
              <a:buNone/>
            </a:pPr>
            <a:r>
              <a:rPr lang="en-US" sz="2000">
                <a:latin typeface="Red Hat Display Medium"/>
                <a:ea typeface="Red Hat Display Medium"/>
                <a:cs typeface="Red Hat Display Medium"/>
                <a:sym typeface="Red Hat Display Medium"/>
              </a:rPr>
              <a:t>White</a:t>
            </a:r>
            <a:r>
              <a:rPr lang="en-US" sz="2000"/>
              <a:t> title slide</a:t>
            </a:r>
            <a:endParaRPr/>
          </a:p>
        </p:txBody>
      </p:sp>
      <p:sp>
        <p:nvSpPr>
          <p:cNvPr id="138" name="Google Shape;138;p23"/>
          <p:cNvSpPr txBox="1">
            <a:spLocks noGrp="1"/>
          </p:cNvSpPr>
          <p:nvPr>
            <p:ph type="body" idx="1"/>
          </p:nvPr>
        </p:nvSpPr>
        <p:spPr>
          <a:xfrm>
            <a:off x="852523" y="905691"/>
            <a:ext cx="8334246" cy="2106570"/>
          </a:xfrm>
          <a:prstGeom prst="rect">
            <a:avLst/>
          </a:prstGeom>
          <a:noFill/>
          <a:ln>
            <a:noFill/>
          </a:ln>
        </p:spPr>
        <p:txBody>
          <a:bodyPr spcFirstLastPara="1" wrap="square" lIns="0" tIns="45700" rIns="91425" bIns="0" anchor="b" anchorCtr="0">
            <a:normAutofit/>
          </a:bodyPr>
          <a:lstStyle/>
          <a:p>
            <a:pPr marL="0" lvl="0" indent="0" algn="l" rtl="0">
              <a:lnSpc>
                <a:spcPct val="90000"/>
              </a:lnSpc>
              <a:spcBef>
                <a:spcPts val="0"/>
              </a:spcBef>
              <a:spcAft>
                <a:spcPts val="0"/>
              </a:spcAft>
              <a:buSzPts val="3600"/>
              <a:buNone/>
            </a:pPr>
            <a:r>
              <a:rPr lang="en-US"/>
              <a:t>Law School RSO Leadership Training</a:t>
            </a:r>
            <a:endParaRPr/>
          </a:p>
        </p:txBody>
      </p:sp>
      <p:sp>
        <p:nvSpPr>
          <p:cNvPr id="139" name="Google Shape;139;p23"/>
          <p:cNvSpPr txBox="1">
            <a:spLocks noGrp="1"/>
          </p:cNvSpPr>
          <p:nvPr>
            <p:ph type="body" idx="2"/>
          </p:nvPr>
        </p:nvSpPr>
        <p:spPr>
          <a:xfrm>
            <a:off x="851889" y="3519488"/>
            <a:ext cx="8334246" cy="701877"/>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SzPts val="2070"/>
              <a:buNone/>
            </a:pPr>
            <a:r>
              <a:rPr lang="en-US"/>
              <a:t>Fall 2024</a:t>
            </a:r>
            <a:endParaRPr/>
          </a:p>
        </p:txBody>
      </p:sp>
      <p:sp>
        <p:nvSpPr>
          <p:cNvPr id="140" name="Google Shape;140;p23"/>
          <p:cNvSpPr txBox="1">
            <a:spLocks noGrp="1"/>
          </p:cNvSpPr>
          <p:nvPr>
            <p:ph type="body" idx="3"/>
          </p:nvPr>
        </p:nvSpPr>
        <p:spPr>
          <a:xfrm>
            <a:off x="851889" y="5953913"/>
            <a:ext cx="10311412" cy="523088"/>
          </a:xfrm>
          <a:prstGeom prst="rect">
            <a:avLst/>
          </a:prstGeom>
          <a:noFill/>
          <a:ln>
            <a:noFill/>
          </a:ln>
        </p:spPr>
        <p:txBody>
          <a:bodyPr spcFirstLastPara="1" wrap="square" lIns="0" tIns="45700" rIns="91425" bIns="45700" anchor="t" anchorCtr="0">
            <a:normAutofit/>
          </a:bodyPr>
          <a:lstStyle/>
          <a:p>
            <a:pPr marL="0" lvl="0" indent="0" algn="l" rtl="0">
              <a:lnSpc>
                <a:spcPct val="90000"/>
              </a:lnSpc>
              <a:spcBef>
                <a:spcPts val="0"/>
              </a:spcBef>
              <a:spcAft>
                <a:spcPts val="0"/>
              </a:spcAft>
              <a:buSzPts val="162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2"/>
          <p:cNvSpPr txBox="1">
            <a:spLocks noGrp="1"/>
          </p:cNvSpPr>
          <p:nvPr>
            <p:ph type="body" idx="1"/>
          </p:nvPr>
        </p:nvSpPr>
        <p:spPr>
          <a:xfrm>
            <a:off x="1485900" y="2514600"/>
            <a:ext cx="8279100" cy="1367400"/>
          </a:xfrm>
          <a:prstGeom prst="rect">
            <a:avLst/>
          </a:prstGeom>
        </p:spPr>
        <p:txBody>
          <a:bodyPr spcFirstLastPara="1" wrap="square" lIns="0" tIns="45700" rIns="91425" bIns="0" anchor="b" anchorCtr="0">
            <a:noAutofit/>
          </a:bodyPr>
          <a:lstStyle/>
          <a:p>
            <a:pPr marL="0" lvl="0" indent="0" algn="l" rtl="0">
              <a:spcBef>
                <a:spcPts val="1000"/>
              </a:spcBef>
              <a:spcAft>
                <a:spcPts val="0"/>
              </a:spcAft>
              <a:buNone/>
            </a:pPr>
            <a:r>
              <a:rPr lang="en-US"/>
              <a:t>Policy Highlights </a:t>
            </a:r>
            <a:endParaRPr/>
          </a:p>
        </p:txBody>
      </p:sp>
      <p:sp>
        <p:nvSpPr>
          <p:cNvPr id="217" name="Google Shape;217;p32"/>
          <p:cNvSpPr txBox="1">
            <a:spLocks noGrp="1"/>
          </p:cNvSpPr>
          <p:nvPr>
            <p:ph type="body" idx="2"/>
          </p:nvPr>
        </p:nvSpPr>
        <p:spPr>
          <a:xfrm>
            <a:off x="1485900" y="4226928"/>
            <a:ext cx="5264100" cy="354600"/>
          </a:xfrm>
          <a:prstGeom prst="rect">
            <a:avLst/>
          </a:prstGeom>
        </p:spPr>
        <p:txBody>
          <a:bodyPr spcFirstLastPara="1" wrap="square" lIns="0"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3"/>
          <p:cNvSpPr txBox="1">
            <a:spLocks noGrp="1"/>
          </p:cNvSpPr>
          <p:nvPr>
            <p:ph type="title" idx="4294967295"/>
          </p:nvPr>
        </p:nvSpPr>
        <p:spPr>
          <a:xfrm>
            <a:off x="495300" y="-1066800"/>
            <a:ext cx="10668000" cy="1066800"/>
          </a:xfrm>
          <a:prstGeom prst="rect">
            <a:avLst/>
          </a:prstGeom>
          <a:noFill/>
          <a:ln>
            <a:noFill/>
          </a:ln>
        </p:spPr>
        <p:txBody>
          <a:bodyPr spcFirstLastPara="1" wrap="square" lIns="0" tIns="45700" rIns="0" bIns="0" anchor="b" anchorCtr="0">
            <a:normAutofit/>
          </a:bodyPr>
          <a:lstStyle/>
          <a:p>
            <a:pPr marL="0" lvl="0" indent="0" algn="l" rtl="0">
              <a:lnSpc>
                <a:spcPct val="90000"/>
              </a:lnSpc>
              <a:spcBef>
                <a:spcPts val="0"/>
              </a:spcBef>
              <a:spcAft>
                <a:spcPts val="0"/>
              </a:spcAft>
              <a:buClr>
                <a:schemeClr val="dk1"/>
              </a:buClr>
              <a:buSzPts val="2000"/>
              <a:buFont typeface="Red Hat Display Medium"/>
              <a:buNone/>
            </a:pPr>
            <a:r>
              <a:rPr lang="en-US" sz="2000">
                <a:latin typeface="Red Hat Display Medium"/>
                <a:ea typeface="Red Hat Display Medium"/>
                <a:cs typeface="Red Hat Display Medium"/>
                <a:sym typeface="Red Hat Display Medium"/>
              </a:rPr>
              <a:t>Text slide: 1 column</a:t>
            </a:r>
            <a:endParaRPr/>
          </a:p>
        </p:txBody>
      </p:sp>
      <p:sp>
        <p:nvSpPr>
          <p:cNvPr id="224" name="Google Shape;224;p33"/>
          <p:cNvSpPr txBox="1">
            <a:spLocks noGrp="1"/>
          </p:cNvSpPr>
          <p:nvPr>
            <p:ph type="body" idx="1"/>
          </p:nvPr>
        </p:nvSpPr>
        <p:spPr>
          <a:xfrm>
            <a:off x="495300" y="457200"/>
            <a:ext cx="9023700" cy="1066800"/>
          </a:xfrm>
          <a:prstGeom prst="rect">
            <a:avLst/>
          </a:prstGeom>
          <a:noFill/>
          <a:ln>
            <a:noFill/>
          </a:ln>
        </p:spPr>
        <p:txBody>
          <a:bodyPr spcFirstLastPara="1" wrap="square" lIns="0" tIns="45700" rIns="91425" bIns="0" anchor="b" anchorCtr="0">
            <a:normAutofit/>
          </a:bodyPr>
          <a:lstStyle/>
          <a:p>
            <a:pPr marL="0" lvl="0" indent="0" algn="l" rtl="0">
              <a:lnSpc>
                <a:spcPct val="90000"/>
              </a:lnSpc>
              <a:spcBef>
                <a:spcPts val="0"/>
              </a:spcBef>
              <a:spcAft>
                <a:spcPts val="0"/>
              </a:spcAft>
              <a:buSzPts val="3060"/>
              <a:buNone/>
            </a:pPr>
            <a:r>
              <a:rPr lang="en-US"/>
              <a:t>Political Activity &amp; Public Advocacy </a:t>
            </a:r>
            <a:endParaRPr/>
          </a:p>
        </p:txBody>
      </p:sp>
      <p:sp>
        <p:nvSpPr>
          <p:cNvPr id="225" name="Google Shape;225;p33"/>
          <p:cNvSpPr txBox="1">
            <a:spLocks noGrp="1"/>
          </p:cNvSpPr>
          <p:nvPr>
            <p:ph type="body" idx="2"/>
          </p:nvPr>
        </p:nvSpPr>
        <p:spPr>
          <a:xfrm>
            <a:off x="1485900" y="1840447"/>
            <a:ext cx="9677400" cy="4446000"/>
          </a:xfrm>
          <a:prstGeom prst="rect">
            <a:avLst/>
          </a:prstGeom>
          <a:noFill/>
          <a:ln>
            <a:noFill/>
          </a:ln>
        </p:spPr>
        <p:txBody>
          <a:bodyPr spcFirstLastPara="1" wrap="square" lIns="0" tIns="45700" rIns="91425" bIns="45700" anchor="t" anchorCtr="0">
            <a:normAutofit/>
          </a:bodyPr>
          <a:lstStyle/>
          <a:p>
            <a:pPr marL="457200" lvl="0" indent="-377190" algn="l" rtl="0">
              <a:lnSpc>
                <a:spcPct val="90000"/>
              </a:lnSpc>
              <a:spcBef>
                <a:spcPts val="0"/>
              </a:spcBef>
              <a:spcAft>
                <a:spcPts val="0"/>
              </a:spcAft>
              <a:buSzPts val="2340"/>
              <a:buChar char="•"/>
            </a:pPr>
            <a:r>
              <a:rPr lang="en-US" u="sng">
                <a:solidFill>
                  <a:schemeClr val="hlink"/>
                </a:solidFill>
                <a:hlinkClick r:id="rId3"/>
              </a:rPr>
              <a:t>Quick guide with links to policies relevant to RSOs</a:t>
            </a:r>
            <a:r>
              <a:rPr lang="en-US" u="sng">
                <a:solidFill>
                  <a:schemeClr val="hlink"/>
                </a:solidFill>
                <a:hlinkClick r:id="rId3"/>
              </a:rPr>
              <a:t> on the Law School Knowledge Base</a:t>
            </a:r>
            <a:endParaRPr/>
          </a:p>
          <a:p>
            <a:pPr marL="457200" lvl="0" indent="-377190" algn="l" rtl="0">
              <a:lnSpc>
                <a:spcPct val="90000"/>
              </a:lnSpc>
              <a:spcBef>
                <a:spcPts val="1000"/>
              </a:spcBef>
              <a:spcAft>
                <a:spcPts val="0"/>
              </a:spcAft>
              <a:buSzPts val="2340"/>
              <a:buChar char="•"/>
            </a:pPr>
            <a:r>
              <a:rPr lang="en-US"/>
              <a:t>There have been some updates to campus guidelines over the summer, so please review policies carefully! </a:t>
            </a:r>
            <a:endParaRPr/>
          </a:p>
          <a:p>
            <a:pPr marL="914400" lvl="1" indent="-361950" algn="l" rtl="0">
              <a:spcBef>
                <a:spcPts val="0"/>
              </a:spcBef>
              <a:spcAft>
                <a:spcPts val="0"/>
              </a:spcAft>
              <a:buSzPts val="2100"/>
              <a:buChar char="•"/>
            </a:pPr>
            <a:r>
              <a:rPr lang="en-US" u="sng">
                <a:solidFill>
                  <a:schemeClr val="hlink"/>
                </a:solidFill>
                <a:hlinkClick r:id="rId4"/>
              </a:rPr>
              <a:t>UW-6013: Expressive Activity</a:t>
            </a:r>
            <a:r>
              <a:rPr lang="en-US"/>
              <a:t> has replaced </a:t>
            </a:r>
            <a:r>
              <a:rPr lang="en-US" u="sng">
                <a:solidFill>
                  <a:schemeClr val="hlink"/>
                </a:solidFill>
                <a:hlinkClick r:id="rId5"/>
              </a:rPr>
              <a:t>UW-6011: Protest Guidelines </a:t>
            </a:r>
            <a:endParaRPr/>
          </a:p>
          <a:p>
            <a:pPr marL="914400" lvl="1" indent="-361950" algn="l" rtl="0">
              <a:spcBef>
                <a:spcPts val="0"/>
              </a:spcBef>
              <a:spcAft>
                <a:spcPts val="0"/>
              </a:spcAft>
              <a:buSzPts val="2100"/>
              <a:buChar char="•"/>
            </a:pPr>
            <a:r>
              <a:rPr lang="en-US"/>
              <a:t>Expressive Activity references the First Amendment</a:t>
            </a:r>
            <a:endParaRPr/>
          </a:p>
          <a:p>
            <a:pPr marL="457200" lvl="0" indent="-377190" algn="l" rtl="0">
              <a:spcBef>
                <a:spcPts val="1000"/>
              </a:spcBef>
              <a:spcAft>
                <a:spcPts val="0"/>
              </a:spcAft>
              <a:buSzPts val="2340"/>
              <a:buChar char="•"/>
            </a:pPr>
            <a:r>
              <a:rPr lang="en-US"/>
              <a:t>If you are hosting a candidate, there are limits to how many and what kinds of events they can do on campus. Do not rely on their team to interpret the policy. </a:t>
            </a:r>
            <a:endParaRPr/>
          </a:p>
          <a:p>
            <a:pPr marL="0" lvl="0" indent="0" algn="l" rtl="0">
              <a:lnSpc>
                <a:spcPct val="90000"/>
              </a:lnSpc>
              <a:spcBef>
                <a:spcPts val="0"/>
              </a:spcBef>
              <a:spcAft>
                <a:spcPts val="0"/>
              </a:spcAft>
              <a:buNone/>
            </a:pPr>
            <a:endParaRPr/>
          </a:p>
          <a:p>
            <a:pPr marL="91440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p:txBody>
      </p:sp>
      <p:sp>
        <p:nvSpPr>
          <p:cNvPr id="226" name="Google Shape;226;p33"/>
          <p:cNvSpPr txBox="1">
            <a:spLocks noGrp="1"/>
          </p:cNvSpPr>
          <p:nvPr>
            <p:ph type="body" idx="3"/>
          </p:nvPr>
        </p:nvSpPr>
        <p:spPr>
          <a:xfrm>
            <a:off x="0" y="6498902"/>
            <a:ext cx="6345300" cy="351000"/>
          </a:xfrm>
          <a:prstGeom prst="rect">
            <a:avLst/>
          </a:prstGeom>
          <a:solidFill>
            <a:schemeClr val="accent1"/>
          </a:solidFill>
          <a:ln>
            <a:noFill/>
          </a:ln>
        </p:spPr>
        <p:txBody>
          <a:bodyPr spcFirstLastPara="1" wrap="square" lIns="274300" tIns="64000" rIns="91425" bIns="91425" anchor="ctr" anchorCtr="0">
            <a:spAutoFit/>
          </a:bodyPr>
          <a:lstStyle/>
          <a:p>
            <a:pPr marL="0" lvl="0" indent="0" algn="l" rtl="0">
              <a:lnSpc>
                <a:spcPct val="90000"/>
              </a:lnSpc>
              <a:spcBef>
                <a:spcPts val="0"/>
              </a:spcBef>
              <a:spcAft>
                <a:spcPts val="0"/>
              </a:spcAft>
              <a:buSzPts val="126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4"/>
          <p:cNvSpPr txBox="1">
            <a:spLocks noGrp="1"/>
          </p:cNvSpPr>
          <p:nvPr>
            <p:ph type="title" idx="4294967295"/>
          </p:nvPr>
        </p:nvSpPr>
        <p:spPr>
          <a:xfrm>
            <a:off x="495300" y="-1066800"/>
            <a:ext cx="10668000" cy="1066800"/>
          </a:xfrm>
          <a:prstGeom prst="rect">
            <a:avLst/>
          </a:prstGeom>
          <a:noFill/>
          <a:ln>
            <a:noFill/>
          </a:ln>
        </p:spPr>
        <p:txBody>
          <a:bodyPr spcFirstLastPara="1" wrap="square" lIns="0" tIns="45700" rIns="0" bIns="0" anchor="b" anchorCtr="0">
            <a:normAutofit/>
          </a:bodyPr>
          <a:lstStyle/>
          <a:p>
            <a:pPr marL="0" lvl="0" indent="0" algn="l" rtl="0">
              <a:lnSpc>
                <a:spcPct val="90000"/>
              </a:lnSpc>
              <a:spcBef>
                <a:spcPts val="0"/>
              </a:spcBef>
              <a:spcAft>
                <a:spcPts val="0"/>
              </a:spcAft>
              <a:buClr>
                <a:schemeClr val="dk1"/>
              </a:buClr>
              <a:buSzPts val="2000"/>
              <a:buFont typeface="Red Hat Display Medium"/>
              <a:buNone/>
            </a:pPr>
            <a:r>
              <a:rPr lang="en-US" sz="2000">
                <a:latin typeface="Red Hat Display Medium"/>
                <a:ea typeface="Red Hat Display Medium"/>
                <a:cs typeface="Red Hat Display Medium"/>
                <a:sym typeface="Red Hat Display Medium"/>
              </a:rPr>
              <a:t>Text slide: 1 column</a:t>
            </a:r>
            <a:endParaRPr/>
          </a:p>
        </p:txBody>
      </p:sp>
      <p:sp>
        <p:nvSpPr>
          <p:cNvPr id="233" name="Google Shape;233;p34"/>
          <p:cNvSpPr txBox="1">
            <a:spLocks noGrp="1"/>
          </p:cNvSpPr>
          <p:nvPr>
            <p:ph type="body" idx="1"/>
          </p:nvPr>
        </p:nvSpPr>
        <p:spPr>
          <a:xfrm>
            <a:off x="495300" y="457200"/>
            <a:ext cx="9023700" cy="1066800"/>
          </a:xfrm>
          <a:prstGeom prst="rect">
            <a:avLst/>
          </a:prstGeom>
          <a:noFill/>
          <a:ln>
            <a:noFill/>
          </a:ln>
        </p:spPr>
        <p:txBody>
          <a:bodyPr spcFirstLastPara="1" wrap="square" lIns="0" tIns="45700" rIns="91425" bIns="0" anchor="b" anchorCtr="0">
            <a:normAutofit/>
          </a:bodyPr>
          <a:lstStyle/>
          <a:p>
            <a:pPr marL="0" lvl="0" indent="0" algn="l" rtl="0">
              <a:lnSpc>
                <a:spcPct val="90000"/>
              </a:lnSpc>
              <a:spcBef>
                <a:spcPts val="0"/>
              </a:spcBef>
              <a:spcAft>
                <a:spcPts val="0"/>
              </a:spcAft>
              <a:buSzPts val="3060"/>
              <a:buNone/>
            </a:pPr>
            <a:r>
              <a:rPr lang="en-US"/>
              <a:t>Student Organization Alcohol Policy </a:t>
            </a:r>
            <a:endParaRPr/>
          </a:p>
        </p:txBody>
      </p:sp>
      <p:sp>
        <p:nvSpPr>
          <p:cNvPr id="234" name="Google Shape;234;p34"/>
          <p:cNvSpPr txBox="1">
            <a:spLocks noGrp="1"/>
          </p:cNvSpPr>
          <p:nvPr>
            <p:ph type="body" idx="2"/>
          </p:nvPr>
        </p:nvSpPr>
        <p:spPr>
          <a:xfrm>
            <a:off x="1485900" y="1840447"/>
            <a:ext cx="9677400" cy="4446000"/>
          </a:xfrm>
          <a:prstGeom prst="rect">
            <a:avLst/>
          </a:prstGeom>
          <a:noFill/>
          <a:ln>
            <a:noFill/>
          </a:ln>
        </p:spPr>
        <p:txBody>
          <a:bodyPr spcFirstLastPara="1" wrap="square" lIns="0" tIns="45700" rIns="91425" bIns="45700" anchor="t" anchorCtr="0">
            <a:normAutofit/>
          </a:bodyPr>
          <a:lstStyle/>
          <a:p>
            <a:pPr marL="457200" lvl="0" indent="-377190" algn="l" rtl="0">
              <a:lnSpc>
                <a:spcPct val="90000"/>
              </a:lnSpc>
              <a:spcBef>
                <a:spcPts val="0"/>
              </a:spcBef>
              <a:spcAft>
                <a:spcPts val="0"/>
              </a:spcAft>
              <a:buSzPts val="2340"/>
              <a:buChar char="•"/>
            </a:pPr>
            <a:r>
              <a:rPr lang="en-US"/>
              <a:t>At any event where alcohol is present, on or off campus, you should have sober monitors who have completed the sober monitor course in the past calendar year. </a:t>
            </a:r>
            <a:endParaRPr/>
          </a:p>
          <a:p>
            <a:pPr marL="914400" lvl="1" indent="-361950" algn="l" rtl="0">
              <a:lnSpc>
                <a:spcPct val="90000"/>
              </a:lnSpc>
              <a:spcBef>
                <a:spcPts val="1000"/>
              </a:spcBef>
              <a:spcAft>
                <a:spcPts val="0"/>
              </a:spcAft>
              <a:buSzPts val="2100"/>
              <a:buChar char="•"/>
            </a:pPr>
            <a:r>
              <a:rPr lang="en-US" u="sng">
                <a:solidFill>
                  <a:schemeClr val="hlink"/>
                </a:solidFill>
                <a:hlinkClick r:id="rId3"/>
              </a:rPr>
              <a:t>UW-2003 Registered Student Organization Alcohol Policy (SOAP)</a:t>
            </a:r>
            <a:endParaRPr/>
          </a:p>
          <a:p>
            <a:pPr marL="914400" lvl="1" indent="-361950" algn="l" rtl="0">
              <a:lnSpc>
                <a:spcPct val="90000"/>
              </a:lnSpc>
              <a:spcBef>
                <a:spcPts val="1000"/>
              </a:spcBef>
              <a:spcAft>
                <a:spcPts val="0"/>
              </a:spcAft>
              <a:buSzPts val="2100"/>
              <a:buChar char="•"/>
            </a:pPr>
            <a:r>
              <a:rPr lang="en-US" u="sng">
                <a:solidFill>
                  <a:schemeClr val="hlink"/>
                </a:solidFill>
                <a:hlinkClick r:id="rId4"/>
              </a:rPr>
              <a:t>UW-2002 Registered Student Organization Code of Conduct</a:t>
            </a:r>
            <a:r>
              <a:rPr lang="en-US" u="sng">
                <a:solidFill>
                  <a:schemeClr val="hlink"/>
                </a:solidFill>
                <a:hlinkClick r:id="rId4"/>
              </a:rPr>
              <a:t> </a:t>
            </a:r>
            <a:endParaRPr/>
          </a:p>
          <a:p>
            <a:pPr marL="457200" lvl="0" indent="-377190" algn="l" rtl="0">
              <a:lnSpc>
                <a:spcPct val="90000"/>
              </a:lnSpc>
              <a:spcBef>
                <a:spcPts val="1000"/>
              </a:spcBef>
              <a:spcAft>
                <a:spcPts val="0"/>
              </a:spcAft>
              <a:buSzPts val="2340"/>
              <a:buChar char="•"/>
            </a:pPr>
            <a:r>
              <a:rPr lang="en-US"/>
              <a:t>If your event takes place at a venue without an alcohol permit, alcoholic beverages are limited to beer (fermented malt beverages) and wine. Common sources of alcohol such as kegs, bowls, boxed wine, etc. are not permitted. </a:t>
            </a:r>
            <a:endParaRPr/>
          </a:p>
          <a:p>
            <a:pPr marL="457200" lvl="0" indent="-377190" algn="l" rtl="0">
              <a:lnSpc>
                <a:spcPct val="90000"/>
              </a:lnSpc>
              <a:spcBef>
                <a:spcPts val="1000"/>
              </a:spcBef>
              <a:spcAft>
                <a:spcPts val="0"/>
              </a:spcAft>
              <a:buSzPts val="2340"/>
              <a:buChar char="•"/>
            </a:pPr>
            <a:r>
              <a:rPr lang="en-US"/>
              <a:t>Visit </a:t>
            </a:r>
            <a:r>
              <a:rPr lang="en-US" u="sng">
                <a:solidFill>
                  <a:schemeClr val="hlink"/>
                </a:solidFill>
                <a:hlinkClick r:id="rId5"/>
              </a:rPr>
              <a:t>Hosting Events with Alcohol</a:t>
            </a:r>
            <a:r>
              <a:rPr lang="en-US"/>
              <a:t> on the KnowledgeBase for additional tips and resources. </a:t>
            </a:r>
            <a:endParaRPr/>
          </a:p>
          <a:p>
            <a:pPr marL="0" lvl="0" indent="0" algn="l" rtl="0">
              <a:lnSpc>
                <a:spcPct val="90000"/>
              </a:lnSpc>
              <a:spcBef>
                <a:spcPts val="0"/>
              </a:spcBef>
              <a:spcAft>
                <a:spcPts val="0"/>
              </a:spcAft>
              <a:buNone/>
            </a:pPr>
            <a:endParaRPr/>
          </a:p>
        </p:txBody>
      </p:sp>
      <p:sp>
        <p:nvSpPr>
          <p:cNvPr id="235" name="Google Shape;235;p34"/>
          <p:cNvSpPr txBox="1">
            <a:spLocks noGrp="1"/>
          </p:cNvSpPr>
          <p:nvPr>
            <p:ph type="body" idx="3"/>
          </p:nvPr>
        </p:nvSpPr>
        <p:spPr>
          <a:xfrm>
            <a:off x="0" y="6498902"/>
            <a:ext cx="6345300" cy="351000"/>
          </a:xfrm>
          <a:prstGeom prst="rect">
            <a:avLst/>
          </a:prstGeom>
          <a:solidFill>
            <a:schemeClr val="accent1"/>
          </a:solidFill>
          <a:ln>
            <a:noFill/>
          </a:ln>
        </p:spPr>
        <p:txBody>
          <a:bodyPr spcFirstLastPara="1" wrap="square" lIns="274300" tIns="64000" rIns="91425" bIns="91425" anchor="ctr" anchorCtr="0">
            <a:spAutoFit/>
          </a:bodyPr>
          <a:lstStyle/>
          <a:p>
            <a:pPr marL="0" lvl="0" indent="0" algn="l" rtl="0">
              <a:lnSpc>
                <a:spcPct val="90000"/>
              </a:lnSpc>
              <a:spcBef>
                <a:spcPts val="0"/>
              </a:spcBef>
              <a:spcAft>
                <a:spcPts val="0"/>
              </a:spcAft>
              <a:buSzPts val="126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5"/>
          <p:cNvSpPr txBox="1">
            <a:spLocks noGrp="1"/>
          </p:cNvSpPr>
          <p:nvPr>
            <p:ph type="title" idx="4294967295"/>
          </p:nvPr>
        </p:nvSpPr>
        <p:spPr>
          <a:xfrm>
            <a:off x="495300" y="-1066800"/>
            <a:ext cx="10668000" cy="1066800"/>
          </a:xfrm>
          <a:prstGeom prst="rect">
            <a:avLst/>
          </a:prstGeom>
          <a:noFill/>
          <a:ln>
            <a:noFill/>
          </a:ln>
        </p:spPr>
        <p:txBody>
          <a:bodyPr spcFirstLastPara="1" wrap="square" lIns="0" tIns="45700" rIns="0" bIns="0" anchor="b" anchorCtr="0">
            <a:normAutofit/>
          </a:bodyPr>
          <a:lstStyle/>
          <a:p>
            <a:pPr marL="0" lvl="0" indent="0" algn="l" rtl="0">
              <a:lnSpc>
                <a:spcPct val="90000"/>
              </a:lnSpc>
              <a:spcBef>
                <a:spcPts val="0"/>
              </a:spcBef>
              <a:spcAft>
                <a:spcPts val="0"/>
              </a:spcAft>
              <a:buClr>
                <a:schemeClr val="dk1"/>
              </a:buClr>
              <a:buSzPts val="2000"/>
              <a:buFont typeface="Red Hat Display Medium"/>
              <a:buNone/>
            </a:pPr>
            <a:r>
              <a:rPr lang="en-US" sz="2000">
                <a:latin typeface="Red Hat Display Medium"/>
                <a:ea typeface="Red Hat Display Medium"/>
                <a:cs typeface="Red Hat Display Medium"/>
                <a:sym typeface="Red Hat Display Medium"/>
              </a:rPr>
              <a:t>Text slide: 1 column</a:t>
            </a:r>
            <a:endParaRPr/>
          </a:p>
        </p:txBody>
      </p:sp>
      <p:sp>
        <p:nvSpPr>
          <p:cNvPr id="242" name="Google Shape;242;p35"/>
          <p:cNvSpPr txBox="1">
            <a:spLocks noGrp="1"/>
          </p:cNvSpPr>
          <p:nvPr>
            <p:ph type="body" idx="1"/>
          </p:nvPr>
        </p:nvSpPr>
        <p:spPr>
          <a:xfrm>
            <a:off x="327500" y="457200"/>
            <a:ext cx="9023700" cy="1066800"/>
          </a:xfrm>
          <a:prstGeom prst="rect">
            <a:avLst/>
          </a:prstGeom>
          <a:noFill/>
          <a:ln>
            <a:noFill/>
          </a:ln>
        </p:spPr>
        <p:txBody>
          <a:bodyPr spcFirstLastPara="1" wrap="square" lIns="0" tIns="45700" rIns="91425" bIns="0" anchor="b" anchorCtr="0">
            <a:normAutofit/>
          </a:bodyPr>
          <a:lstStyle/>
          <a:p>
            <a:pPr marL="0" lvl="0" indent="0" algn="l" rtl="0">
              <a:lnSpc>
                <a:spcPct val="90000"/>
              </a:lnSpc>
              <a:spcBef>
                <a:spcPts val="0"/>
              </a:spcBef>
              <a:spcAft>
                <a:spcPts val="0"/>
              </a:spcAft>
              <a:buSzPts val="3060"/>
              <a:buNone/>
            </a:pPr>
            <a:r>
              <a:rPr lang="en-US"/>
              <a:t>Updates to Law School Posting Policy </a:t>
            </a:r>
            <a:endParaRPr/>
          </a:p>
        </p:txBody>
      </p:sp>
      <p:sp>
        <p:nvSpPr>
          <p:cNvPr id="243" name="Google Shape;243;p35"/>
          <p:cNvSpPr txBox="1">
            <a:spLocks noGrp="1"/>
          </p:cNvSpPr>
          <p:nvPr>
            <p:ph type="body" idx="2"/>
          </p:nvPr>
        </p:nvSpPr>
        <p:spPr>
          <a:xfrm>
            <a:off x="1485900" y="1840447"/>
            <a:ext cx="9677400" cy="4446000"/>
          </a:xfrm>
          <a:prstGeom prst="rect">
            <a:avLst/>
          </a:prstGeom>
          <a:noFill/>
          <a:ln>
            <a:noFill/>
          </a:ln>
        </p:spPr>
        <p:txBody>
          <a:bodyPr spcFirstLastPara="1" wrap="square" lIns="0" tIns="45700" rIns="91425" bIns="45700" anchor="t" anchorCtr="0">
            <a:normAutofit/>
          </a:bodyPr>
          <a:lstStyle/>
          <a:p>
            <a:pPr marL="0" lvl="0" indent="0" algn="l" rtl="0">
              <a:lnSpc>
                <a:spcPct val="90000"/>
              </a:lnSpc>
              <a:spcBef>
                <a:spcPts val="0"/>
              </a:spcBef>
              <a:spcAft>
                <a:spcPts val="0"/>
              </a:spcAft>
              <a:buNone/>
            </a:pPr>
            <a:r>
              <a:rPr lang="en-US" u="sng">
                <a:solidFill>
                  <a:schemeClr val="hlink"/>
                </a:solidFill>
                <a:hlinkClick r:id="rId3"/>
              </a:rPr>
              <a:t>Handbook 18.2.3 General Postings </a:t>
            </a:r>
            <a:endParaRPr>
              <a:solidFill>
                <a:schemeClr val="accent1"/>
              </a:solidFill>
            </a:endParaRPr>
          </a:p>
          <a:p>
            <a:pPr marL="457200" lvl="0" indent="-377190" algn="l" rtl="0">
              <a:lnSpc>
                <a:spcPct val="90000"/>
              </a:lnSpc>
              <a:spcBef>
                <a:spcPts val="0"/>
              </a:spcBef>
              <a:spcAft>
                <a:spcPts val="0"/>
              </a:spcAft>
              <a:buSzPts val="2340"/>
              <a:buChar char="•"/>
            </a:pPr>
            <a:r>
              <a:rPr lang="en-US"/>
              <a:t>Posters should be no larger than 8.5x11</a:t>
            </a:r>
            <a:endParaRPr/>
          </a:p>
          <a:p>
            <a:pPr marL="457200" lvl="0" indent="-377190" algn="l" rtl="0">
              <a:lnSpc>
                <a:spcPct val="90000"/>
              </a:lnSpc>
              <a:spcBef>
                <a:spcPts val="0"/>
              </a:spcBef>
              <a:spcAft>
                <a:spcPts val="0"/>
              </a:spcAft>
              <a:buSzPts val="2340"/>
              <a:buChar char="•"/>
            </a:pPr>
            <a:r>
              <a:rPr lang="en-US"/>
              <a:t>Postings must include: </a:t>
            </a:r>
            <a:endParaRPr/>
          </a:p>
          <a:p>
            <a:pPr marL="914400" lvl="1" indent="-361950" algn="l" rtl="0">
              <a:lnSpc>
                <a:spcPct val="90000"/>
              </a:lnSpc>
              <a:spcBef>
                <a:spcPts val="0"/>
              </a:spcBef>
              <a:spcAft>
                <a:spcPts val="0"/>
              </a:spcAft>
              <a:buSzPts val="2100"/>
              <a:buChar char="•"/>
            </a:pPr>
            <a:r>
              <a:rPr lang="en-US"/>
              <a:t>The name of the organization</a:t>
            </a:r>
            <a:endParaRPr/>
          </a:p>
          <a:p>
            <a:pPr marL="914400" lvl="1" indent="-361950" algn="l" rtl="0">
              <a:lnSpc>
                <a:spcPct val="90000"/>
              </a:lnSpc>
              <a:spcBef>
                <a:spcPts val="0"/>
              </a:spcBef>
              <a:spcAft>
                <a:spcPts val="0"/>
              </a:spcAft>
              <a:buSzPts val="2100"/>
              <a:buChar char="•"/>
            </a:pPr>
            <a:r>
              <a:rPr lang="en-US"/>
              <a:t>The date of the event or a date to remove </a:t>
            </a:r>
            <a:endParaRPr/>
          </a:p>
          <a:p>
            <a:pPr marL="457200" lvl="0" indent="-377190" algn="l" rtl="0">
              <a:lnSpc>
                <a:spcPct val="90000"/>
              </a:lnSpc>
              <a:spcBef>
                <a:spcPts val="0"/>
              </a:spcBef>
              <a:spcAft>
                <a:spcPts val="0"/>
              </a:spcAft>
              <a:buSzPts val="2340"/>
              <a:buChar char="•"/>
            </a:pPr>
            <a:r>
              <a:rPr lang="en-US"/>
              <a:t>You may post:</a:t>
            </a:r>
            <a:endParaRPr/>
          </a:p>
          <a:p>
            <a:pPr marL="914400" lvl="1" indent="-361950" algn="l" rtl="0">
              <a:lnSpc>
                <a:spcPct val="90000"/>
              </a:lnSpc>
              <a:spcBef>
                <a:spcPts val="0"/>
              </a:spcBef>
              <a:spcAft>
                <a:spcPts val="0"/>
              </a:spcAft>
              <a:buSzPts val="2100"/>
              <a:buChar char="•"/>
            </a:pPr>
            <a:r>
              <a:rPr lang="en-US"/>
              <a:t>One posting per bulletin board not designated for exclusive dept or org use </a:t>
            </a:r>
            <a:endParaRPr/>
          </a:p>
          <a:p>
            <a:pPr marL="914400" lvl="1" indent="-361950" algn="l" rtl="0">
              <a:lnSpc>
                <a:spcPct val="90000"/>
              </a:lnSpc>
              <a:spcBef>
                <a:spcPts val="0"/>
              </a:spcBef>
              <a:spcAft>
                <a:spcPts val="0"/>
              </a:spcAft>
              <a:buSzPts val="2100"/>
              <a:buChar char="•"/>
            </a:pPr>
            <a:r>
              <a:rPr lang="en-US"/>
              <a:t>One posting in one plastic sign holder on one of the columns in the atrium </a:t>
            </a:r>
            <a:endParaRPr/>
          </a:p>
        </p:txBody>
      </p:sp>
      <p:sp>
        <p:nvSpPr>
          <p:cNvPr id="244" name="Google Shape;244;p35"/>
          <p:cNvSpPr txBox="1">
            <a:spLocks noGrp="1"/>
          </p:cNvSpPr>
          <p:nvPr>
            <p:ph type="body" idx="3"/>
          </p:nvPr>
        </p:nvSpPr>
        <p:spPr>
          <a:xfrm>
            <a:off x="0" y="6498902"/>
            <a:ext cx="6345300" cy="351000"/>
          </a:xfrm>
          <a:prstGeom prst="rect">
            <a:avLst/>
          </a:prstGeom>
          <a:solidFill>
            <a:schemeClr val="accent1"/>
          </a:solidFill>
          <a:ln>
            <a:noFill/>
          </a:ln>
        </p:spPr>
        <p:txBody>
          <a:bodyPr spcFirstLastPara="1" wrap="square" lIns="274300" tIns="64000" rIns="91425" bIns="91425" anchor="ctr" anchorCtr="0">
            <a:spAutoFit/>
          </a:bodyPr>
          <a:lstStyle/>
          <a:p>
            <a:pPr marL="0" lvl="0" indent="0" algn="l" rtl="0">
              <a:lnSpc>
                <a:spcPct val="90000"/>
              </a:lnSpc>
              <a:spcBef>
                <a:spcPts val="0"/>
              </a:spcBef>
              <a:spcAft>
                <a:spcPts val="0"/>
              </a:spcAft>
              <a:buSzPts val="126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6"/>
          <p:cNvSpPr txBox="1">
            <a:spLocks noGrp="1"/>
          </p:cNvSpPr>
          <p:nvPr>
            <p:ph type="title" idx="4294967295"/>
          </p:nvPr>
        </p:nvSpPr>
        <p:spPr>
          <a:xfrm>
            <a:off x="495300" y="-1066800"/>
            <a:ext cx="10668000" cy="1066800"/>
          </a:xfrm>
          <a:prstGeom prst="rect">
            <a:avLst/>
          </a:prstGeom>
          <a:noFill/>
          <a:ln>
            <a:noFill/>
          </a:ln>
        </p:spPr>
        <p:txBody>
          <a:bodyPr spcFirstLastPara="1" wrap="square" lIns="0" tIns="45700" rIns="0" bIns="0" anchor="b" anchorCtr="0">
            <a:normAutofit/>
          </a:bodyPr>
          <a:lstStyle/>
          <a:p>
            <a:pPr marL="0" lvl="0" indent="0" algn="l" rtl="0">
              <a:lnSpc>
                <a:spcPct val="90000"/>
              </a:lnSpc>
              <a:spcBef>
                <a:spcPts val="0"/>
              </a:spcBef>
              <a:spcAft>
                <a:spcPts val="0"/>
              </a:spcAft>
              <a:buClr>
                <a:schemeClr val="dk1"/>
              </a:buClr>
              <a:buSzPts val="2000"/>
              <a:buFont typeface="Red Hat Display Medium"/>
              <a:buNone/>
            </a:pPr>
            <a:r>
              <a:rPr lang="en-US" sz="2000">
                <a:latin typeface="Red Hat Display Medium"/>
                <a:ea typeface="Red Hat Display Medium"/>
                <a:cs typeface="Red Hat Display Medium"/>
                <a:sym typeface="Red Hat Display Medium"/>
              </a:rPr>
              <a:t>Text slide: 1 column</a:t>
            </a:r>
            <a:endParaRPr/>
          </a:p>
        </p:txBody>
      </p:sp>
      <p:sp>
        <p:nvSpPr>
          <p:cNvPr id="251" name="Google Shape;251;p36"/>
          <p:cNvSpPr txBox="1">
            <a:spLocks noGrp="1"/>
          </p:cNvSpPr>
          <p:nvPr>
            <p:ph type="body" idx="1"/>
          </p:nvPr>
        </p:nvSpPr>
        <p:spPr>
          <a:xfrm>
            <a:off x="327500" y="457200"/>
            <a:ext cx="9023700" cy="1066800"/>
          </a:xfrm>
          <a:prstGeom prst="rect">
            <a:avLst/>
          </a:prstGeom>
          <a:noFill/>
          <a:ln>
            <a:noFill/>
          </a:ln>
        </p:spPr>
        <p:txBody>
          <a:bodyPr spcFirstLastPara="1" wrap="square" lIns="0" tIns="45700" rIns="91425" bIns="0" anchor="b" anchorCtr="0">
            <a:normAutofit/>
          </a:bodyPr>
          <a:lstStyle/>
          <a:p>
            <a:pPr marL="0" lvl="0" indent="0" algn="l" rtl="0">
              <a:lnSpc>
                <a:spcPct val="90000"/>
              </a:lnSpc>
              <a:spcBef>
                <a:spcPts val="0"/>
              </a:spcBef>
              <a:spcAft>
                <a:spcPts val="0"/>
              </a:spcAft>
              <a:buSzPts val="3060"/>
              <a:buNone/>
            </a:pPr>
            <a:r>
              <a:rPr lang="en-US"/>
              <a:t>Events &amp; Meetings: Calendar &amp; Spaces </a:t>
            </a:r>
            <a:endParaRPr/>
          </a:p>
        </p:txBody>
      </p:sp>
      <p:sp>
        <p:nvSpPr>
          <p:cNvPr id="252" name="Google Shape;252;p36"/>
          <p:cNvSpPr txBox="1">
            <a:spLocks noGrp="1"/>
          </p:cNvSpPr>
          <p:nvPr>
            <p:ph type="body" idx="2"/>
          </p:nvPr>
        </p:nvSpPr>
        <p:spPr>
          <a:xfrm>
            <a:off x="1485900" y="1840447"/>
            <a:ext cx="9677400" cy="4446000"/>
          </a:xfrm>
          <a:prstGeom prst="rect">
            <a:avLst/>
          </a:prstGeom>
          <a:noFill/>
          <a:ln>
            <a:noFill/>
          </a:ln>
        </p:spPr>
        <p:txBody>
          <a:bodyPr spcFirstLastPara="1" wrap="square" lIns="0" tIns="45700" rIns="91425" bIns="45700" anchor="t" anchorCtr="0">
            <a:normAutofit fontScale="77500" lnSpcReduction="20000"/>
          </a:bodyPr>
          <a:lstStyle/>
          <a:p>
            <a:pPr marL="457200" lvl="0" indent="-332612" algn="l" rtl="0">
              <a:spcBef>
                <a:spcPts val="0"/>
              </a:spcBef>
              <a:spcAft>
                <a:spcPts val="0"/>
              </a:spcAft>
              <a:buSzPct val="90000"/>
              <a:buChar char="•"/>
            </a:pPr>
            <a:r>
              <a:rPr lang="en-US" u="sng">
                <a:solidFill>
                  <a:schemeClr val="hlink"/>
                </a:solidFill>
                <a:hlinkClick r:id="rId3"/>
              </a:rPr>
              <a:t>Click here to access the Law School calendar and make reservations</a:t>
            </a:r>
            <a:endParaRPr/>
          </a:p>
          <a:p>
            <a:pPr marL="914400" lvl="1" indent="-321944" algn="l" rtl="0">
              <a:spcBef>
                <a:spcPts val="1000"/>
              </a:spcBef>
              <a:spcAft>
                <a:spcPts val="0"/>
              </a:spcAft>
              <a:buSzPct val="100000"/>
              <a:buChar char="•"/>
            </a:pPr>
            <a:r>
              <a:rPr lang="en-US"/>
              <a:t>Submit all RSO events, regardless of whether you need a room at the Law School, so all events are advertised in one place and conflict can be avoided. </a:t>
            </a:r>
            <a:endParaRPr/>
          </a:p>
          <a:p>
            <a:pPr marL="914400" lvl="1" indent="-321944" algn="l" rtl="0">
              <a:spcBef>
                <a:spcPts val="1000"/>
              </a:spcBef>
              <a:spcAft>
                <a:spcPts val="0"/>
              </a:spcAft>
              <a:buSzPct val="100000"/>
              <a:buChar char="•"/>
            </a:pPr>
            <a:r>
              <a:rPr lang="en-US"/>
              <a:t>Requesting a room in the Law School does not guarantee a reservation. </a:t>
            </a:r>
            <a:endParaRPr/>
          </a:p>
          <a:p>
            <a:pPr marL="914400" lvl="1" indent="-321944" algn="l" rtl="0">
              <a:spcBef>
                <a:spcPts val="1000"/>
              </a:spcBef>
              <a:spcAft>
                <a:spcPts val="0"/>
              </a:spcAft>
              <a:buSzPct val="100000"/>
              <a:buChar char="•"/>
            </a:pPr>
            <a:r>
              <a:rPr lang="en-US"/>
              <a:t>Tip: Use the “description” section of the form to write a tagline for your event! </a:t>
            </a:r>
            <a:endParaRPr/>
          </a:p>
          <a:p>
            <a:pPr marL="457200" lvl="0" indent="-332612" algn="l" rtl="0">
              <a:spcBef>
                <a:spcPts val="1000"/>
              </a:spcBef>
              <a:spcAft>
                <a:spcPts val="0"/>
              </a:spcAft>
              <a:buSzPct val="90000"/>
              <a:buChar char="•"/>
            </a:pPr>
            <a:r>
              <a:rPr lang="en-US"/>
              <a:t>Special events or events that include external audiences are NOT allowed in the evenings or weekends unless you get permission from Carlie Wiseley or the Dean’s Office. </a:t>
            </a:r>
            <a:endParaRPr/>
          </a:p>
          <a:p>
            <a:pPr marL="914400" lvl="1" indent="-321944" algn="l" rtl="0">
              <a:spcBef>
                <a:spcPts val="0"/>
              </a:spcBef>
              <a:spcAft>
                <a:spcPts val="0"/>
              </a:spcAft>
              <a:buSzPct val="100000"/>
              <a:buChar char="•"/>
            </a:pPr>
            <a:r>
              <a:rPr lang="en-US"/>
              <a:t>General org and student meetings may be outside of regular business hours, as long as there’s no external audiences or guest speakers. </a:t>
            </a:r>
            <a:endParaRPr/>
          </a:p>
          <a:p>
            <a:pPr marL="914400" lvl="1" indent="-321944" algn="l" rtl="0">
              <a:spcBef>
                <a:spcPts val="1000"/>
              </a:spcBef>
              <a:spcAft>
                <a:spcPts val="0"/>
              </a:spcAft>
              <a:buSzPct val="100000"/>
              <a:buChar char="•"/>
            </a:pPr>
            <a:r>
              <a:rPr lang="en-US" b="1">
                <a:latin typeface="Red Hat Text"/>
                <a:ea typeface="Red Hat Text"/>
                <a:cs typeface="Red Hat Text"/>
                <a:sym typeface="Red Hat Text"/>
              </a:rPr>
              <a:t>*New this year: You must meet with Carlie prior to any event with external audiences or speakers. </a:t>
            </a:r>
            <a:endParaRPr b="1">
              <a:latin typeface="Red Hat Text"/>
              <a:ea typeface="Red Hat Text"/>
              <a:cs typeface="Red Hat Text"/>
              <a:sym typeface="Red Hat Text"/>
            </a:endParaRPr>
          </a:p>
          <a:p>
            <a:pPr marL="457200" lvl="0" indent="-332612" algn="l" rtl="0">
              <a:spcBef>
                <a:spcPts val="1000"/>
              </a:spcBef>
              <a:spcAft>
                <a:spcPts val="0"/>
              </a:spcAft>
              <a:buSzPct val="90000"/>
              <a:buFont typeface="Red Hat Text Medium"/>
              <a:buChar char="•"/>
            </a:pPr>
            <a:r>
              <a:rPr lang="en-US"/>
              <a:t>Lubar is primarily designated for faculty and Dean’s Office events. Any event hosted in this space must be sponsored by the Dean’s Office or have a Law School faculty/staff sponsor who will be present during the entire reservation and agree to bear any financial responsibility of the group using the space. </a:t>
            </a:r>
            <a:endParaRPr/>
          </a:p>
          <a:p>
            <a:pPr marL="457200" lvl="0" indent="-332612" algn="l" rtl="0">
              <a:spcBef>
                <a:spcPts val="1000"/>
              </a:spcBef>
              <a:spcAft>
                <a:spcPts val="0"/>
              </a:spcAft>
              <a:buSzPct val="90000"/>
              <a:buChar char="•"/>
            </a:pPr>
            <a:r>
              <a:rPr lang="en-US" u="sng">
                <a:solidFill>
                  <a:schemeClr val="hlink"/>
                </a:solidFill>
                <a:hlinkClick r:id="rId4"/>
              </a:rPr>
              <a:t>Click here for campus-wide room reservations</a:t>
            </a:r>
            <a:endParaRPr/>
          </a:p>
        </p:txBody>
      </p:sp>
      <p:sp>
        <p:nvSpPr>
          <p:cNvPr id="253" name="Google Shape;253;p36"/>
          <p:cNvSpPr txBox="1">
            <a:spLocks noGrp="1"/>
          </p:cNvSpPr>
          <p:nvPr>
            <p:ph type="body" idx="3"/>
          </p:nvPr>
        </p:nvSpPr>
        <p:spPr>
          <a:xfrm>
            <a:off x="0" y="6498902"/>
            <a:ext cx="6345300" cy="351000"/>
          </a:xfrm>
          <a:prstGeom prst="rect">
            <a:avLst/>
          </a:prstGeom>
          <a:solidFill>
            <a:schemeClr val="accent1"/>
          </a:solidFill>
          <a:ln>
            <a:noFill/>
          </a:ln>
        </p:spPr>
        <p:txBody>
          <a:bodyPr spcFirstLastPara="1" wrap="square" lIns="274300" tIns="64000" rIns="91425" bIns="91425" anchor="ctr" anchorCtr="0">
            <a:spAutoFit/>
          </a:bodyPr>
          <a:lstStyle/>
          <a:p>
            <a:pPr marL="0" lvl="0" indent="0" algn="l" rtl="0">
              <a:lnSpc>
                <a:spcPct val="90000"/>
              </a:lnSpc>
              <a:spcBef>
                <a:spcPts val="0"/>
              </a:spcBef>
              <a:spcAft>
                <a:spcPts val="0"/>
              </a:spcAft>
              <a:buSzPts val="126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7"/>
          <p:cNvSpPr txBox="1">
            <a:spLocks noGrp="1"/>
          </p:cNvSpPr>
          <p:nvPr>
            <p:ph type="title" idx="4294967295"/>
          </p:nvPr>
        </p:nvSpPr>
        <p:spPr>
          <a:xfrm>
            <a:off x="495300" y="-1066800"/>
            <a:ext cx="10668000" cy="1066800"/>
          </a:xfrm>
          <a:prstGeom prst="rect">
            <a:avLst/>
          </a:prstGeom>
          <a:noFill/>
          <a:ln>
            <a:noFill/>
          </a:ln>
        </p:spPr>
        <p:txBody>
          <a:bodyPr spcFirstLastPara="1" wrap="square" lIns="0" tIns="45700" rIns="0" bIns="0" anchor="b" anchorCtr="0">
            <a:normAutofit/>
          </a:bodyPr>
          <a:lstStyle/>
          <a:p>
            <a:pPr marL="0" lvl="0" indent="0" algn="l" rtl="0">
              <a:lnSpc>
                <a:spcPct val="90000"/>
              </a:lnSpc>
              <a:spcBef>
                <a:spcPts val="0"/>
              </a:spcBef>
              <a:spcAft>
                <a:spcPts val="0"/>
              </a:spcAft>
              <a:buClr>
                <a:schemeClr val="dk1"/>
              </a:buClr>
              <a:buSzPts val="2000"/>
              <a:buFont typeface="Red Hat Display Medium"/>
              <a:buNone/>
            </a:pPr>
            <a:r>
              <a:rPr lang="en-US" sz="2000">
                <a:latin typeface="Red Hat Display Medium"/>
                <a:ea typeface="Red Hat Display Medium"/>
                <a:cs typeface="Red Hat Display Medium"/>
                <a:sym typeface="Red Hat Display Medium"/>
              </a:rPr>
              <a:t>Text slide: 1 column</a:t>
            </a:r>
            <a:endParaRPr/>
          </a:p>
        </p:txBody>
      </p:sp>
      <p:sp>
        <p:nvSpPr>
          <p:cNvPr id="260" name="Google Shape;260;p37"/>
          <p:cNvSpPr txBox="1">
            <a:spLocks noGrp="1"/>
          </p:cNvSpPr>
          <p:nvPr>
            <p:ph type="body" idx="1"/>
          </p:nvPr>
        </p:nvSpPr>
        <p:spPr>
          <a:xfrm>
            <a:off x="495300" y="457200"/>
            <a:ext cx="9023700" cy="1066800"/>
          </a:xfrm>
          <a:prstGeom prst="rect">
            <a:avLst/>
          </a:prstGeom>
          <a:noFill/>
          <a:ln>
            <a:noFill/>
          </a:ln>
        </p:spPr>
        <p:txBody>
          <a:bodyPr spcFirstLastPara="1" wrap="square" lIns="0" tIns="45700" rIns="91425" bIns="0" anchor="b" anchorCtr="0">
            <a:normAutofit/>
          </a:bodyPr>
          <a:lstStyle/>
          <a:p>
            <a:pPr marL="0" lvl="0" indent="0" algn="l" rtl="0">
              <a:lnSpc>
                <a:spcPct val="90000"/>
              </a:lnSpc>
              <a:spcBef>
                <a:spcPts val="0"/>
              </a:spcBef>
              <a:spcAft>
                <a:spcPts val="0"/>
              </a:spcAft>
              <a:buSzPts val="3060"/>
              <a:buNone/>
            </a:pPr>
            <a:r>
              <a:rPr lang="en-US"/>
              <a:t>Events &amp; Meetings: Other Logistics </a:t>
            </a:r>
            <a:endParaRPr>
              <a:highlight>
                <a:srgbClr val="FFFF00"/>
              </a:highlight>
            </a:endParaRPr>
          </a:p>
        </p:txBody>
      </p:sp>
      <p:sp>
        <p:nvSpPr>
          <p:cNvPr id="261" name="Google Shape;261;p37"/>
          <p:cNvSpPr txBox="1">
            <a:spLocks noGrp="1"/>
          </p:cNvSpPr>
          <p:nvPr>
            <p:ph type="body" idx="2"/>
          </p:nvPr>
        </p:nvSpPr>
        <p:spPr>
          <a:xfrm>
            <a:off x="1485900" y="1840447"/>
            <a:ext cx="9677400" cy="4446000"/>
          </a:xfrm>
          <a:prstGeom prst="rect">
            <a:avLst/>
          </a:prstGeom>
          <a:noFill/>
          <a:ln>
            <a:noFill/>
          </a:ln>
        </p:spPr>
        <p:txBody>
          <a:bodyPr spcFirstLastPara="1" wrap="square" lIns="0" tIns="45700" rIns="91425" bIns="45700" anchor="t" anchorCtr="0">
            <a:normAutofit fontScale="92500"/>
          </a:bodyPr>
          <a:lstStyle/>
          <a:p>
            <a:pPr marL="457200" lvl="0" indent="-366045" algn="l" rtl="0">
              <a:lnSpc>
                <a:spcPct val="90000"/>
              </a:lnSpc>
              <a:spcBef>
                <a:spcPts val="0"/>
              </a:spcBef>
              <a:spcAft>
                <a:spcPts val="0"/>
              </a:spcAft>
              <a:buSzPct val="90000"/>
              <a:buChar char="•"/>
            </a:pPr>
            <a:r>
              <a:rPr lang="en-US"/>
              <a:t>Follow university protocols and requirements for events involving food, alcohol, etc. </a:t>
            </a:r>
            <a:endParaRPr/>
          </a:p>
          <a:p>
            <a:pPr marL="914400" lvl="1" indent="-351948" algn="l" rtl="0">
              <a:lnSpc>
                <a:spcPct val="90000"/>
              </a:lnSpc>
              <a:spcBef>
                <a:spcPts val="0"/>
              </a:spcBef>
              <a:spcAft>
                <a:spcPts val="0"/>
              </a:spcAft>
              <a:buSzPct val="100000"/>
              <a:buChar char="•"/>
            </a:pPr>
            <a:r>
              <a:rPr lang="en-US" u="sng">
                <a:solidFill>
                  <a:schemeClr val="hlink"/>
                </a:solidFill>
                <a:hlinkClick r:id="rId3"/>
              </a:rPr>
              <a:t>SORPG</a:t>
            </a:r>
            <a:r>
              <a:rPr lang="en-US"/>
              <a:t> </a:t>
            </a:r>
            <a:endParaRPr/>
          </a:p>
          <a:p>
            <a:pPr marL="914400" lvl="1" indent="-351948" algn="l" rtl="0">
              <a:lnSpc>
                <a:spcPct val="90000"/>
              </a:lnSpc>
              <a:spcBef>
                <a:spcPts val="0"/>
              </a:spcBef>
              <a:spcAft>
                <a:spcPts val="0"/>
              </a:spcAft>
              <a:buSzPct val="100000"/>
              <a:buChar char="•"/>
            </a:pPr>
            <a:r>
              <a:rPr lang="en-US" u="sng">
                <a:solidFill>
                  <a:schemeClr val="hlink"/>
                </a:solidFill>
                <a:hlinkClick r:id="rId4"/>
              </a:rPr>
              <a:t>Law School Handbook</a:t>
            </a:r>
            <a:r>
              <a:rPr lang="en-US"/>
              <a:t> </a:t>
            </a:r>
            <a:endParaRPr/>
          </a:p>
          <a:p>
            <a:pPr marL="457200" lvl="0" indent="-366045" algn="l" rtl="0">
              <a:lnSpc>
                <a:spcPct val="90000"/>
              </a:lnSpc>
              <a:spcBef>
                <a:spcPts val="1000"/>
              </a:spcBef>
              <a:spcAft>
                <a:spcPts val="0"/>
              </a:spcAft>
              <a:buSzPct val="90000"/>
              <a:buChar char="•"/>
            </a:pPr>
            <a:r>
              <a:rPr lang="en-US"/>
              <a:t>Visit the Law School Copyshop on the 2nd floor of the Law building for copying of flyers, signs, brochures, name cards, etc. </a:t>
            </a:r>
            <a:endParaRPr/>
          </a:p>
          <a:p>
            <a:pPr marL="914400" lvl="1" indent="-351948" algn="l" rtl="0">
              <a:lnSpc>
                <a:spcPct val="90000"/>
              </a:lnSpc>
              <a:spcBef>
                <a:spcPts val="1000"/>
              </a:spcBef>
              <a:spcAft>
                <a:spcPts val="0"/>
              </a:spcAft>
              <a:buSzPct val="100000"/>
              <a:buChar char="•"/>
            </a:pPr>
            <a:r>
              <a:rPr lang="en-US"/>
              <a:t>The design of original materials is up to the organization unless University branding or marks are used, then they may be subject to trademark issues. </a:t>
            </a:r>
            <a:endParaRPr/>
          </a:p>
          <a:p>
            <a:pPr marL="457200" lvl="0" indent="-366045" algn="l" rtl="0">
              <a:spcBef>
                <a:spcPts val="1000"/>
              </a:spcBef>
              <a:spcAft>
                <a:spcPts val="0"/>
              </a:spcAft>
              <a:buSzPct val="90000"/>
              <a:buChar char="•"/>
            </a:pPr>
            <a:r>
              <a:rPr lang="en-US"/>
              <a:t>Cooperative Programming Opportunities with Law School Departments</a:t>
            </a:r>
            <a:endParaRPr/>
          </a:p>
          <a:p>
            <a:pPr marL="914400" lvl="1" indent="-351948" algn="l" rtl="0">
              <a:spcBef>
                <a:spcPts val="0"/>
              </a:spcBef>
              <a:spcAft>
                <a:spcPts val="0"/>
              </a:spcAft>
              <a:buSzPct val="100000"/>
              <a:buChar char="•"/>
            </a:pPr>
            <a:r>
              <a:rPr lang="en-US"/>
              <a:t>Counselor: John Schneider</a:t>
            </a:r>
            <a:endParaRPr/>
          </a:p>
          <a:p>
            <a:pPr marL="914400" lvl="1" indent="-351948" algn="l" rtl="0">
              <a:spcBef>
                <a:spcPts val="0"/>
              </a:spcBef>
              <a:spcAft>
                <a:spcPts val="0"/>
              </a:spcAft>
              <a:buSzPct val="100000"/>
              <a:buChar char="•"/>
            </a:pPr>
            <a:r>
              <a:rPr lang="en-US"/>
              <a:t>Student Success, Diversity, Equity, &amp; Inclusion: Michael States &amp; Kira Stewart</a:t>
            </a:r>
            <a:endParaRPr/>
          </a:p>
          <a:p>
            <a:pPr marL="914400" lvl="1" indent="-351948" algn="l" rtl="0">
              <a:spcBef>
                <a:spcPts val="0"/>
              </a:spcBef>
              <a:spcAft>
                <a:spcPts val="0"/>
              </a:spcAft>
              <a:buSzPct val="100000"/>
              <a:buChar char="•"/>
            </a:pPr>
            <a:r>
              <a:rPr lang="en-US"/>
              <a:t>OCPD: Emily Kite </a:t>
            </a:r>
            <a:endParaRPr/>
          </a:p>
          <a:p>
            <a:pPr marL="0" lvl="0" indent="0" algn="l" rtl="0">
              <a:lnSpc>
                <a:spcPct val="90000"/>
              </a:lnSpc>
              <a:spcBef>
                <a:spcPts val="0"/>
              </a:spcBef>
              <a:spcAft>
                <a:spcPts val="0"/>
              </a:spcAft>
              <a:buNone/>
            </a:pPr>
            <a:endParaRPr/>
          </a:p>
        </p:txBody>
      </p:sp>
      <p:sp>
        <p:nvSpPr>
          <p:cNvPr id="262" name="Google Shape;262;p37"/>
          <p:cNvSpPr txBox="1">
            <a:spLocks noGrp="1"/>
          </p:cNvSpPr>
          <p:nvPr>
            <p:ph type="body" idx="3"/>
          </p:nvPr>
        </p:nvSpPr>
        <p:spPr>
          <a:xfrm>
            <a:off x="0" y="6498902"/>
            <a:ext cx="6345300" cy="351000"/>
          </a:xfrm>
          <a:prstGeom prst="rect">
            <a:avLst/>
          </a:prstGeom>
          <a:solidFill>
            <a:schemeClr val="accent1"/>
          </a:solidFill>
          <a:ln>
            <a:noFill/>
          </a:ln>
        </p:spPr>
        <p:txBody>
          <a:bodyPr spcFirstLastPara="1" wrap="square" lIns="274300" tIns="64000" rIns="91425" bIns="91425" anchor="ctr" anchorCtr="0">
            <a:spAutoFit/>
          </a:bodyPr>
          <a:lstStyle/>
          <a:p>
            <a:pPr marL="0" lvl="0" indent="0" algn="l" rtl="0">
              <a:lnSpc>
                <a:spcPct val="90000"/>
              </a:lnSpc>
              <a:spcBef>
                <a:spcPts val="0"/>
              </a:spcBef>
              <a:spcAft>
                <a:spcPts val="0"/>
              </a:spcAft>
              <a:buSzPts val="126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8"/>
          <p:cNvSpPr txBox="1">
            <a:spLocks noGrp="1"/>
          </p:cNvSpPr>
          <p:nvPr>
            <p:ph type="title" idx="4294967295"/>
          </p:nvPr>
        </p:nvSpPr>
        <p:spPr>
          <a:xfrm>
            <a:off x="495300" y="-1066800"/>
            <a:ext cx="10668000" cy="1066800"/>
          </a:xfrm>
          <a:prstGeom prst="rect">
            <a:avLst/>
          </a:prstGeom>
          <a:noFill/>
          <a:ln>
            <a:noFill/>
          </a:ln>
        </p:spPr>
        <p:txBody>
          <a:bodyPr spcFirstLastPara="1" wrap="square" lIns="0" tIns="45700" rIns="0" bIns="0" anchor="b" anchorCtr="0">
            <a:normAutofit/>
          </a:bodyPr>
          <a:lstStyle/>
          <a:p>
            <a:pPr marL="0" lvl="0" indent="0" algn="l" rtl="0">
              <a:lnSpc>
                <a:spcPct val="90000"/>
              </a:lnSpc>
              <a:spcBef>
                <a:spcPts val="0"/>
              </a:spcBef>
              <a:spcAft>
                <a:spcPts val="0"/>
              </a:spcAft>
              <a:buClr>
                <a:schemeClr val="dk1"/>
              </a:buClr>
              <a:buSzPts val="2000"/>
              <a:buFont typeface="Red Hat Display Medium"/>
              <a:buNone/>
            </a:pPr>
            <a:r>
              <a:rPr lang="en-US" sz="2000">
                <a:latin typeface="Red Hat Display Medium"/>
                <a:ea typeface="Red Hat Display Medium"/>
                <a:cs typeface="Red Hat Display Medium"/>
                <a:sym typeface="Red Hat Display Medium"/>
              </a:rPr>
              <a:t>Text slide: 1 column</a:t>
            </a:r>
            <a:endParaRPr/>
          </a:p>
        </p:txBody>
      </p:sp>
      <p:sp>
        <p:nvSpPr>
          <p:cNvPr id="269" name="Google Shape;269;p38"/>
          <p:cNvSpPr txBox="1">
            <a:spLocks noGrp="1"/>
          </p:cNvSpPr>
          <p:nvPr>
            <p:ph type="body" idx="1"/>
          </p:nvPr>
        </p:nvSpPr>
        <p:spPr>
          <a:xfrm>
            <a:off x="495300" y="457200"/>
            <a:ext cx="9023700" cy="1066800"/>
          </a:xfrm>
          <a:prstGeom prst="rect">
            <a:avLst/>
          </a:prstGeom>
          <a:noFill/>
          <a:ln>
            <a:noFill/>
          </a:ln>
        </p:spPr>
        <p:txBody>
          <a:bodyPr spcFirstLastPara="1" wrap="square" lIns="0" tIns="45700" rIns="91425" bIns="0" anchor="b" anchorCtr="0">
            <a:normAutofit/>
          </a:bodyPr>
          <a:lstStyle/>
          <a:p>
            <a:pPr marL="0" lvl="0" indent="0" algn="l" rtl="0">
              <a:lnSpc>
                <a:spcPct val="90000"/>
              </a:lnSpc>
              <a:spcBef>
                <a:spcPts val="0"/>
              </a:spcBef>
              <a:spcAft>
                <a:spcPts val="0"/>
              </a:spcAft>
              <a:buSzPts val="3060"/>
              <a:buNone/>
            </a:pPr>
            <a:r>
              <a:rPr lang="en-US"/>
              <a:t>Guidance for Use of Licensed Images &amp; Logos </a:t>
            </a:r>
            <a:endParaRPr/>
          </a:p>
        </p:txBody>
      </p:sp>
      <p:sp>
        <p:nvSpPr>
          <p:cNvPr id="270" name="Google Shape;270;p38"/>
          <p:cNvSpPr txBox="1">
            <a:spLocks noGrp="1"/>
          </p:cNvSpPr>
          <p:nvPr>
            <p:ph type="body" idx="2"/>
          </p:nvPr>
        </p:nvSpPr>
        <p:spPr>
          <a:xfrm>
            <a:off x="1485900" y="1840447"/>
            <a:ext cx="9677400" cy="4446000"/>
          </a:xfrm>
          <a:prstGeom prst="rect">
            <a:avLst/>
          </a:prstGeom>
          <a:noFill/>
          <a:ln>
            <a:noFill/>
          </a:ln>
        </p:spPr>
        <p:txBody>
          <a:bodyPr spcFirstLastPara="1" wrap="square" lIns="0" tIns="45700" rIns="91425" bIns="45700" anchor="t" anchorCtr="0">
            <a:normAutofit/>
          </a:bodyPr>
          <a:lstStyle/>
          <a:p>
            <a:pPr marL="457200" lvl="0" indent="-364490" algn="l" rtl="0">
              <a:lnSpc>
                <a:spcPct val="90000"/>
              </a:lnSpc>
              <a:spcBef>
                <a:spcPts val="0"/>
              </a:spcBef>
              <a:spcAft>
                <a:spcPts val="0"/>
              </a:spcAft>
              <a:buSzPts val="2140"/>
              <a:buChar char="•"/>
            </a:pPr>
            <a:r>
              <a:rPr lang="en-US" sz="2400"/>
              <a:t>All UW and UW Law School logos, shields, and UW terminology are owned by campus and need approval by the UW Trademark office. </a:t>
            </a:r>
            <a:endParaRPr sz="2400"/>
          </a:p>
          <a:p>
            <a:pPr marL="457200" lvl="0" indent="-364490" algn="l" rtl="0">
              <a:lnSpc>
                <a:spcPct val="90000"/>
              </a:lnSpc>
              <a:spcBef>
                <a:spcPts val="1000"/>
              </a:spcBef>
              <a:spcAft>
                <a:spcPts val="0"/>
              </a:spcAft>
              <a:buSzPts val="2140"/>
              <a:buChar char="•"/>
            </a:pPr>
            <a:r>
              <a:rPr lang="en-US" sz="2400"/>
              <a:t>If you plan to use any UW images, designs or logo on merchandise, materials, website, etc., please contact Carlie Wiseley to ensure your design is within campus guidelines. </a:t>
            </a:r>
            <a:endParaRPr sz="2400"/>
          </a:p>
          <a:p>
            <a:pPr marL="457200" lvl="0" indent="-364490" algn="l" rtl="0">
              <a:lnSpc>
                <a:spcPct val="90000"/>
              </a:lnSpc>
              <a:spcBef>
                <a:spcPts val="1000"/>
              </a:spcBef>
              <a:spcAft>
                <a:spcPts val="0"/>
              </a:spcAft>
              <a:buSzPts val="2140"/>
              <a:buChar char="•"/>
            </a:pPr>
            <a:r>
              <a:rPr lang="en-US" sz="2400"/>
              <a:t>If you plan to sell any UW branded products, you must use Underground Printing or AdMadison. These are the only two vendors licensed to do items for third party sales. </a:t>
            </a:r>
            <a:endParaRPr sz="2400"/>
          </a:p>
          <a:p>
            <a:pPr marL="457200" lvl="0" indent="-364490" algn="l" rtl="0">
              <a:lnSpc>
                <a:spcPct val="90000"/>
              </a:lnSpc>
              <a:spcBef>
                <a:spcPts val="1000"/>
              </a:spcBef>
              <a:spcAft>
                <a:spcPts val="0"/>
              </a:spcAft>
              <a:buSzPts val="2140"/>
              <a:buChar char="•"/>
            </a:pPr>
            <a:r>
              <a:rPr lang="en-US" sz="2400"/>
              <a:t>Failure to comply with any of these policies could result in a fine or campus disabling your sale, website or event. </a:t>
            </a:r>
            <a:endParaRPr sz="2400"/>
          </a:p>
        </p:txBody>
      </p:sp>
      <p:sp>
        <p:nvSpPr>
          <p:cNvPr id="271" name="Google Shape;271;p38"/>
          <p:cNvSpPr txBox="1">
            <a:spLocks noGrp="1"/>
          </p:cNvSpPr>
          <p:nvPr>
            <p:ph type="body" idx="3"/>
          </p:nvPr>
        </p:nvSpPr>
        <p:spPr>
          <a:xfrm>
            <a:off x="0" y="6498902"/>
            <a:ext cx="6345300" cy="351000"/>
          </a:xfrm>
          <a:prstGeom prst="rect">
            <a:avLst/>
          </a:prstGeom>
          <a:solidFill>
            <a:schemeClr val="accent1"/>
          </a:solidFill>
          <a:ln>
            <a:noFill/>
          </a:ln>
        </p:spPr>
        <p:txBody>
          <a:bodyPr spcFirstLastPara="1" wrap="square" lIns="274300" tIns="64000" rIns="91425" bIns="91425" anchor="ctr" anchorCtr="0">
            <a:spAutoFit/>
          </a:bodyPr>
          <a:lstStyle/>
          <a:p>
            <a:pPr marL="0" lvl="0" indent="0" algn="l" rtl="0">
              <a:lnSpc>
                <a:spcPct val="90000"/>
              </a:lnSpc>
              <a:spcBef>
                <a:spcPts val="0"/>
              </a:spcBef>
              <a:spcAft>
                <a:spcPts val="0"/>
              </a:spcAft>
              <a:buSzPts val="126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9"/>
          <p:cNvSpPr txBox="1">
            <a:spLocks noGrp="1"/>
          </p:cNvSpPr>
          <p:nvPr>
            <p:ph type="title" idx="4294967295"/>
          </p:nvPr>
        </p:nvSpPr>
        <p:spPr>
          <a:xfrm>
            <a:off x="495300" y="-1066800"/>
            <a:ext cx="10668000" cy="1066800"/>
          </a:xfrm>
          <a:prstGeom prst="rect">
            <a:avLst/>
          </a:prstGeom>
          <a:noFill/>
          <a:ln>
            <a:noFill/>
          </a:ln>
        </p:spPr>
        <p:txBody>
          <a:bodyPr spcFirstLastPara="1" wrap="square" lIns="0" tIns="45700" rIns="0" bIns="0" anchor="b" anchorCtr="0">
            <a:normAutofit/>
          </a:bodyPr>
          <a:lstStyle/>
          <a:p>
            <a:pPr marL="0" lvl="0" indent="0" algn="l" rtl="0">
              <a:lnSpc>
                <a:spcPct val="90000"/>
              </a:lnSpc>
              <a:spcBef>
                <a:spcPts val="0"/>
              </a:spcBef>
              <a:spcAft>
                <a:spcPts val="0"/>
              </a:spcAft>
              <a:buClr>
                <a:schemeClr val="dk1"/>
              </a:buClr>
              <a:buSzPts val="2000"/>
              <a:buFont typeface="Red Hat Display Medium"/>
              <a:buNone/>
            </a:pPr>
            <a:r>
              <a:rPr lang="en-US" sz="2000">
                <a:latin typeface="Red Hat Display Medium"/>
                <a:ea typeface="Red Hat Display Medium"/>
                <a:cs typeface="Red Hat Display Medium"/>
                <a:sym typeface="Red Hat Display Medium"/>
              </a:rPr>
              <a:t>Text slide: 1 column</a:t>
            </a:r>
            <a:endParaRPr/>
          </a:p>
        </p:txBody>
      </p:sp>
      <p:sp>
        <p:nvSpPr>
          <p:cNvPr id="278" name="Google Shape;278;p39"/>
          <p:cNvSpPr txBox="1">
            <a:spLocks noGrp="1"/>
          </p:cNvSpPr>
          <p:nvPr>
            <p:ph type="body" idx="1"/>
          </p:nvPr>
        </p:nvSpPr>
        <p:spPr>
          <a:xfrm>
            <a:off x="495300" y="457200"/>
            <a:ext cx="9023700" cy="1066800"/>
          </a:xfrm>
          <a:prstGeom prst="rect">
            <a:avLst/>
          </a:prstGeom>
          <a:noFill/>
          <a:ln>
            <a:noFill/>
          </a:ln>
        </p:spPr>
        <p:txBody>
          <a:bodyPr spcFirstLastPara="1" wrap="square" lIns="0" tIns="45700" rIns="91425" bIns="0" anchor="b" anchorCtr="0">
            <a:normAutofit/>
          </a:bodyPr>
          <a:lstStyle/>
          <a:p>
            <a:pPr marL="0" lvl="0" indent="0" algn="l" rtl="0">
              <a:lnSpc>
                <a:spcPct val="90000"/>
              </a:lnSpc>
              <a:spcBef>
                <a:spcPts val="0"/>
              </a:spcBef>
              <a:spcAft>
                <a:spcPts val="0"/>
              </a:spcAft>
              <a:buSzPts val="3060"/>
              <a:buNone/>
            </a:pPr>
            <a:r>
              <a:rPr lang="en-US"/>
              <a:t>Guidance for Fundraising </a:t>
            </a:r>
            <a:endParaRPr/>
          </a:p>
        </p:txBody>
      </p:sp>
      <p:sp>
        <p:nvSpPr>
          <p:cNvPr id="279" name="Google Shape;279;p39"/>
          <p:cNvSpPr txBox="1">
            <a:spLocks noGrp="1"/>
          </p:cNvSpPr>
          <p:nvPr>
            <p:ph type="body" idx="2"/>
          </p:nvPr>
        </p:nvSpPr>
        <p:spPr>
          <a:xfrm>
            <a:off x="1485900" y="1840447"/>
            <a:ext cx="9677400" cy="4446000"/>
          </a:xfrm>
          <a:prstGeom prst="rect">
            <a:avLst/>
          </a:prstGeom>
          <a:noFill/>
          <a:ln>
            <a:noFill/>
          </a:ln>
        </p:spPr>
        <p:txBody>
          <a:bodyPr spcFirstLastPara="1" wrap="square" lIns="0" tIns="45700" rIns="91425" bIns="45700" anchor="t" anchorCtr="0">
            <a:normAutofit/>
          </a:bodyPr>
          <a:lstStyle/>
          <a:p>
            <a:pPr marL="457200" lvl="0" indent="-377190" algn="l" rtl="0">
              <a:lnSpc>
                <a:spcPct val="90000"/>
              </a:lnSpc>
              <a:spcBef>
                <a:spcPts val="0"/>
              </a:spcBef>
              <a:spcAft>
                <a:spcPts val="0"/>
              </a:spcAft>
              <a:buSzPts val="2340"/>
              <a:buChar char="•"/>
            </a:pPr>
            <a:r>
              <a:rPr lang="en-US"/>
              <a:t>Selling items</a:t>
            </a:r>
            <a:endParaRPr/>
          </a:p>
          <a:p>
            <a:pPr marL="914400" lvl="1" indent="-361950" algn="l" rtl="0">
              <a:lnSpc>
                <a:spcPct val="90000"/>
              </a:lnSpc>
              <a:spcBef>
                <a:spcPts val="0"/>
              </a:spcBef>
              <a:spcAft>
                <a:spcPts val="0"/>
              </a:spcAft>
              <a:buSzPts val="2100"/>
              <a:buChar char="•"/>
            </a:pPr>
            <a:r>
              <a:rPr lang="en-US"/>
              <a:t>Must pay sales tax and use licensed vendors to produce items. </a:t>
            </a:r>
            <a:endParaRPr/>
          </a:p>
          <a:p>
            <a:pPr marL="914400" lvl="1" indent="-361950" algn="l" rtl="0">
              <a:lnSpc>
                <a:spcPct val="90000"/>
              </a:lnSpc>
              <a:spcBef>
                <a:spcPts val="0"/>
              </a:spcBef>
              <a:spcAft>
                <a:spcPts val="0"/>
              </a:spcAft>
              <a:buSzPts val="2100"/>
              <a:buChar char="•"/>
            </a:pPr>
            <a:r>
              <a:rPr lang="en-US"/>
              <a:t>Further guidance from </a:t>
            </a:r>
            <a:r>
              <a:rPr lang="en-US" u="sng">
                <a:solidFill>
                  <a:schemeClr val="hlink"/>
                </a:solidFill>
                <a:hlinkClick r:id="rId3"/>
              </a:rPr>
              <a:t>SORPG Finances</a:t>
            </a:r>
            <a:r>
              <a:rPr lang="en-US"/>
              <a:t> &amp; </a:t>
            </a:r>
            <a:r>
              <a:rPr lang="en-US" u="sng">
                <a:solidFill>
                  <a:schemeClr val="hlink"/>
                </a:solidFill>
                <a:hlinkClick r:id="rId4"/>
              </a:rPr>
              <a:t>Dept of Revenue </a:t>
            </a:r>
            <a:endParaRPr/>
          </a:p>
          <a:p>
            <a:pPr marL="457200" lvl="0" indent="-377190" algn="l" rtl="0">
              <a:lnSpc>
                <a:spcPct val="90000"/>
              </a:lnSpc>
              <a:spcBef>
                <a:spcPts val="0"/>
              </a:spcBef>
              <a:spcAft>
                <a:spcPts val="0"/>
              </a:spcAft>
              <a:buSzPts val="2340"/>
              <a:buChar char="•"/>
            </a:pPr>
            <a:r>
              <a:rPr lang="en-US"/>
              <a:t>Soliciting gifts </a:t>
            </a:r>
            <a:endParaRPr/>
          </a:p>
          <a:p>
            <a:pPr marL="914400" lvl="1" indent="-361950" algn="l" rtl="0">
              <a:lnSpc>
                <a:spcPct val="90000"/>
              </a:lnSpc>
              <a:spcBef>
                <a:spcPts val="0"/>
              </a:spcBef>
              <a:spcAft>
                <a:spcPts val="0"/>
              </a:spcAft>
              <a:buSzPts val="2100"/>
              <a:buChar char="•"/>
            </a:pPr>
            <a:r>
              <a:rPr lang="en-US"/>
              <a:t>Most of the student orgs at the Law School are not 501(c)3 organizations. It is important to communicate this with donors. </a:t>
            </a:r>
            <a:endParaRPr/>
          </a:p>
          <a:p>
            <a:pPr marL="914400" lvl="1" indent="-361950" algn="l" rtl="0">
              <a:lnSpc>
                <a:spcPct val="90000"/>
              </a:lnSpc>
              <a:spcBef>
                <a:spcPts val="0"/>
              </a:spcBef>
              <a:spcAft>
                <a:spcPts val="0"/>
              </a:spcAft>
              <a:buSzPts val="2100"/>
              <a:buChar char="•"/>
            </a:pPr>
            <a:r>
              <a:rPr lang="en-US"/>
              <a:t>If you are a non-profit, you need to file taxes and provide a gift receipt. </a:t>
            </a:r>
            <a:endParaRPr/>
          </a:p>
          <a:p>
            <a:pPr marL="457200" lvl="0" indent="-377190" algn="l" rtl="0">
              <a:lnSpc>
                <a:spcPct val="90000"/>
              </a:lnSpc>
              <a:spcBef>
                <a:spcPts val="0"/>
              </a:spcBef>
              <a:spcAft>
                <a:spcPts val="0"/>
              </a:spcAft>
              <a:buSzPts val="2340"/>
              <a:buChar char="•"/>
            </a:pPr>
            <a:r>
              <a:rPr lang="en-US"/>
              <a:t>Who to contact</a:t>
            </a:r>
            <a:endParaRPr/>
          </a:p>
          <a:p>
            <a:pPr marL="914400" lvl="1" indent="-361950" algn="l" rtl="0">
              <a:lnSpc>
                <a:spcPct val="90000"/>
              </a:lnSpc>
              <a:spcBef>
                <a:spcPts val="0"/>
              </a:spcBef>
              <a:spcAft>
                <a:spcPts val="0"/>
              </a:spcAft>
              <a:buSzPts val="2100"/>
              <a:buChar char="•"/>
            </a:pPr>
            <a:r>
              <a:rPr lang="en-US"/>
              <a:t>Law firm and non-campus organization funding requests - Jini Jasti</a:t>
            </a:r>
            <a:endParaRPr/>
          </a:p>
          <a:p>
            <a:pPr marL="914400" lvl="1" indent="-361950" algn="l" rtl="0">
              <a:lnSpc>
                <a:spcPct val="90000"/>
              </a:lnSpc>
              <a:spcBef>
                <a:spcPts val="0"/>
              </a:spcBef>
              <a:spcAft>
                <a:spcPts val="0"/>
              </a:spcAft>
              <a:buSzPts val="2100"/>
              <a:buChar char="•"/>
            </a:pPr>
            <a:r>
              <a:rPr lang="en-US"/>
              <a:t>All other fundraising, including selling branded merch - Carlie Wiseley </a:t>
            </a:r>
            <a:endParaRPr/>
          </a:p>
        </p:txBody>
      </p:sp>
      <p:sp>
        <p:nvSpPr>
          <p:cNvPr id="280" name="Google Shape;280;p39"/>
          <p:cNvSpPr txBox="1">
            <a:spLocks noGrp="1"/>
          </p:cNvSpPr>
          <p:nvPr>
            <p:ph type="body" idx="3"/>
          </p:nvPr>
        </p:nvSpPr>
        <p:spPr>
          <a:xfrm>
            <a:off x="0" y="6498902"/>
            <a:ext cx="6345300" cy="351000"/>
          </a:xfrm>
          <a:prstGeom prst="rect">
            <a:avLst/>
          </a:prstGeom>
          <a:solidFill>
            <a:schemeClr val="accent1"/>
          </a:solidFill>
          <a:ln>
            <a:noFill/>
          </a:ln>
        </p:spPr>
        <p:txBody>
          <a:bodyPr spcFirstLastPara="1" wrap="square" lIns="274300" tIns="64000" rIns="91425" bIns="91425" anchor="ctr" anchorCtr="0">
            <a:spAutoFit/>
          </a:bodyPr>
          <a:lstStyle/>
          <a:p>
            <a:pPr marL="0" lvl="0" indent="0" algn="l" rtl="0">
              <a:lnSpc>
                <a:spcPct val="90000"/>
              </a:lnSpc>
              <a:spcBef>
                <a:spcPts val="0"/>
              </a:spcBef>
              <a:spcAft>
                <a:spcPts val="0"/>
              </a:spcAft>
              <a:buSzPts val="126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0"/>
          <p:cNvSpPr txBox="1">
            <a:spLocks noGrp="1"/>
          </p:cNvSpPr>
          <p:nvPr>
            <p:ph type="body" idx="1"/>
          </p:nvPr>
        </p:nvSpPr>
        <p:spPr>
          <a:xfrm>
            <a:off x="1485900" y="2514600"/>
            <a:ext cx="8279100" cy="1367400"/>
          </a:xfrm>
          <a:prstGeom prst="rect">
            <a:avLst/>
          </a:prstGeom>
        </p:spPr>
        <p:txBody>
          <a:bodyPr spcFirstLastPara="1" wrap="square" lIns="0" tIns="45700" rIns="91425" bIns="0" anchor="b" anchorCtr="0">
            <a:noAutofit/>
          </a:bodyPr>
          <a:lstStyle/>
          <a:p>
            <a:pPr marL="0" lvl="0" indent="0" algn="l" rtl="0">
              <a:spcBef>
                <a:spcPts val="1000"/>
              </a:spcBef>
              <a:spcAft>
                <a:spcPts val="0"/>
              </a:spcAft>
              <a:buNone/>
            </a:pPr>
            <a:r>
              <a:rPr lang="en-US"/>
              <a:t>JD Grants &amp; Funding </a:t>
            </a:r>
            <a:endParaRPr/>
          </a:p>
        </p:txBody>
      </p:sp>
      <p:sp>
        <p:nvSpPr>
          <p:cNvPr id="287" name="Google Shape;287;p40"/>
          <p:cNvSpPr txBox="1">
            <a:spLocks noGrp="1"/>
          </p:cNvSpPr>
          <p:nvPr>
            <p:ph type="body" idx="2"/>
          </p:nvPr>
        </p:nvSpPr>
        <p:spPr>
          <a:xfrm>
            <a:off x="1485900" y="4226928"/>
            <a:ext cx="5264100" cy="354600"/>
          </a:xfrm>
          <a:prstGeom prst="rect">
            <a:avLst/>
          </a:prstGeom>
        </p:spPr>
        <p:txBody>
          <a:bodyPr spcFirstLastPara="1" wrap="square" lIns="0"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1"/>
          <p:cNvSpPr txBox="1">
            <a:spLocks noGrp="1"/>
          </p:cNvSpPr>
          <p:nvPr>
            <p:ph type="title" idx="4294967295"/>
          </p:nvPr>
        </p:nvSpPr>
        <p:spPr>
          <a:xfrm>
            <a:off x="495300" y="-1066800"/>
            <a:ext cx="10668000" cy="1066800"/>
          </a:xfrm>
          <a:prstGeom prst="rect">
            <a:avLst/>
          </a:prstGeom>
          <a:noFill/>
          <a:ln>
            <a:noFill/>
          </a:ln>
        </p:spPr>
        <p:txBody>
          <a:bodyPr spcFirstLastPara="1" wrap="square" lIns="0" tIns="45700" rIns="0" bIns="0" anchor="b" anchorCtr="0">
            <a:normAutofit/>
          </a:bodyPr>
          <a:lstStyle/>
          <a:p>
            <a:pPr marL="0" lvl="0" indent="0" algn="l" rtl="0">
              <a:lnSpc>
                <a:spcPct val="90000"/>
              </a:lnSpc>
              <a:spcBef>
                <a:spcPts val="0"/>
              </a:spcBef>
              <a:spcAft>
                <a:spcPts val="0"/>
              </a:spcAft>
              <a:buClr>
                <a:schemeClr val="dk1"/>
              </a:buClr>
              <a:buSzPts val="2000"/>
              <a:buFont typeface="Red Hat Display Medium"/>
              <a:buNone/>
            </a:pPr>
            <a:r>
              <a:rPr lang="en-US" sz="2000">
                <a:latin typeface="Red Hat Display Medium"/>
                <a:ea typeface="Red Hat Display Medium"/>
                <a:cs typeface="Red Hat Display Medium"/>
                <a:sym typeface="Red Hat Display Medium"/>
              </a:rPr>
              <a:t>Text slide: 1 column</a:t>
            </a:r>
            <a:endParaRPr/>
          </a:p>
        </p:txBody>
      </p:sp>
      <p:sp>
        <p:nvSpPr>
          <p:cNvPr id="294" name="Google Shape;294;p41"/>
          <p:cNvSpPr txBox="1">
            <a:spLocks noGrp="1"/>
          </p:cNvSpPr>
          <p:nvPr>
            <p:ph type="body" idx="1"/>
          </p:nvPr>
        </p:nvSpPr>
        <p:spPr>
          <a:xfrm>
            <a:off x="495300" y="457200"/>
            <a:ext cx="9023700" cy="1066800"/>
          </a:xfrm>
          <a:prstGeom prst="rect">
            <a:avLst/>
          </a:prstGeom>
          <a:noFill/>
          <a:ln>
            <a:noFill/>
          </a:ln>
        </p:spPr>
        <p:txBody>
          <a:bodyPr spcFirstLastPara="1" wrap="square" lIns="0" tIns="45700" rIns="91425" bIns="0" anchor="b" anchorCtr="0">
            <a:normAutofit/>
          </a:bodyPr>
          <a:lstStyle/>
          <a:p>
            <a:pPr marL="0" lvl="0" indent="0" algn="l" rtl="0">
              <a:lnSpc>
                <a:spcPct val="90000"/>
              </a:lnSpc>
              <a:spcBef>
                <a:spcPts val="0"/>
              </a:spcBef>
              <a:spcAft>
                <a:spcPts val="0"/>
              </a:spcAft>
              <a:buSzPts val="3060"/>
              <a:buNone/>
            </a:pPr>
            <a:r>
              <a:rPr lang="en-US"/>
              <a:t>JD Grants 2024-2025 </a:t>
            </a:r>
            <a:endParaRPr sz="1800"/>
          </a:p>
        </p:txBody>
      </p:sp>
      <p:sp>
        <p:nvSpPr>
          <p:cNvPr id="295" name="Google Shape;295;p41"/>
          <p:cNvSpPr txBox="1">
            <a:spLocks noGrp="1"/>
          </p:cNvSpPr>
          <p:nvPr>
            <p:ph type="body" idx="3"/>
          </p:nvPr>
        </p:nvSpPr>
        <p:spPr>
          <a:xfrm>
            <a:off x="0" y="6498902"/>
            <a:ext cx="6345300" cy="351000"/>
          </a:xfrm>
          <a:prstGeom prst="rect">
            <a:avLst/>
          </a:prstGeom>
          <a:solidFill>
            <a:schemeClr val="accent1"/>
          </a:solidFill>
          <a:ln>
            <a:noFill/>
          </a:ln>
        </p:spPr>
        <p:txBody>
          <a:bodyPr spcFirstLastPara="1" wrap="square" lIns="274300" tIns="64000" rIns="91425" bIns="91425" anchor="ctr" anchorCtr="0">
            <a:spAutoFit/>
          </a:bodyPr>
          <a:lstStyle/>
          <a:p>
            <a:pPr marL="0" lvl="0" indent="0" algn="l" rtl="0">
              <a:lnSpc>
                <a:spcPct val="90000"/>
              </a:lnSpc>
              <a:spcBef>
                <a:spcPts val="0"/>
              </a:spcBef>
              <a:spcAft>
                <a:spcPts val="0"/>
              </a:spcAft>
              <a:buSzPts val="1260"/>
              <a:buNone/>
            </a:pPr>
            <a:endParaRPr/>
          </a:p>
        </p:txBody>
      </p:sp>
      <p:graphicFrame>
        <p:nvGraphicFramePr>
          <p:cNvPr id="296" name="Google Shape;296;p41"/>
          <p:cNvGraphicFramePr/>
          <p:nvPr/>
        </p:nvGraphicFramePr>
        <p:xfrm>
          <a:off x="1798225" y="2035875"/>
          <a:ext cx="3000000" cy="3000000"/>
        </p:xfrm>
        <a:graphic>
          <a:graphicData uri="http://schemas.openxmlformats.org/drawingml/2006/table">
            <a:tbl>
              <a:tblPr>
                <a:noFill/>
                <a:tableStyleId>{FA3053E0-4BDA-4B5D-BB96-EC85CD6B34BB}</a:tableStyleId>
              </a:tblPr>
              <a:tblGrid>
                <a:gridCol w="4031075">
                  <a:extLst>
                    <a:ext uri="{9D8B030D-6E8A-4147-A177-3AD203B41FA5}">
                      <a16:colId xmlns:a16="http://schemas.microsoft.com/office/drawing/2014/main" val="20000"/>
                    </a:ext>
                  </a:extLst>
                </a:gridCol>
                <a:gridCol w="4031075">
                  <a:extLst>
                    <a:ext uri="{9D8B030D-6E8A-4147-A177-3AD203B41FA5}">
                      <a16:colId xmlns:a16="http://schemas.microsoft.com/office/drawing/2014/main" val="20001"/>
                    </a:ext>
                  </a:extLst>
                </a:gridCol>
              </a:tblGrid>
              <a:tr h="464375">
                <a:tc>
                  <a:txBody>
                    <a:bodyPr/>
                    <a:lstStyle/>
                    <a:p>
                      <a:pPr marL="0" lvl="0" indent="0" algn="l" rtl="0">
                        <a:spcBef>
                          <a:spcPts val="0"/>
                        </a:spcBef>
                        <a:spcAft>
                          <a:spcPts val="0"/>
                        </a:spcAft>
                        <a:buNone/>
                      </a:pPr>
                      <a:r>
                        <a:rPr lang="en-US" b="1"/>
                        <a:t>JD Grants Deadline: </a:t>
                      </a:r>
                      <a:endParaRPr b="1"/>
                    </a:p>
                  </a:txBody>
                  <a:tcPr marL="91425" marR="91425" marT="91425" marB="91425"/>
                </a:tc>
                <a:tc>
                  <a:txBody>
                    <a:bodyPr/>
                    <a:lstStyle/>
                    <a:p>
                      <a:pPr marL="0" lvl="0" indent="0" algn="l" rtl="0">
                        <a:spcBef>
                          <a:spcPts val="0"/>
                        </a:spcBef>
                        <a:spcAft>
                          <a:spcPts val="0"/>
                        </a:spcAft>
                        <a:buNone/>
                      </a:pPr>
                      <a:r>
                        <a:rPr lang="en-US" b="1"/>
                        <a:t>Applies to events on or after: </a:t>
                      </a:r>
                      <a:endParaRPr b="1"/>
                    </a:p>
                  </a:txBody>
                  <a:tcPr marL="91425" marR="91425" marT="91425" marB="91425"/>
                </a:tc>
                <a:extLst>
                  <a:ext uri="{0D108BD9-81ED-4DB2-BD59-A6C34878D82A}">
                    <a16:rowId xmlns:a16="http://schemas.microsoft.com/office/drawing/2014/main" val="10000"/>
                  </a:ext>
                </a:extLst>
              </a:tr>
              <a:tr h="464375">
                <a:tc>
                  <a:txBody>
                    <a:bodyPr/>
                    <a:lstStyle/>
                    <a:p>
                      <a:pPr marL="0" lvl="0" indent="0" algn="l" rtl="0">
                        <a:spcBef>
                          <a:spcPts val="0"/>
                        </a:spcBef>
                        <a:spcAft>
                          <a:spcPts val="0"/>
                        </a:spcAft>
                        <a:buNone/>
                      </a:pPr>
                      <a:r>
                        <a:rPr lang="en-US"/>
                        <a:t>September 15, 2024</a:t>
                      </a:r>
                      <a:endParaRPr/>
                    </a:p>
                  </a:txBody>
                  <a:tcPr marL="91425" marR="91425" marT="91425" marB="91425"/>
                </a:tc>
                <a:tc>
                  <a:txBody>
                    <a:bodyPr/>
                    <a:lstStyle/>
                    <a:p>
                      <a:pPr marL="0" lvl="0" indent="0" algn="l" rtl="0">
                        <a:spcBef>
                          <a:spcPts val="0"/>
                        </a:spcBef>
                        <a:spcAft>
                          <a:spcPts val="0"/>
                        </a:spcAft>
                        <a:buNone/>
                      </a:pPr>
                      <a:r>
                        <a:rPr lang="en-US"/>
                        <a:t>October 30, 2024</a:t>
                      </a:r>
                      <a:endParaRPr/>
                    </a:p>
                  </a:txBody>
                  <a:tcPr marL="91425" marR="91425" marT="91425" marB="91425"/>
                </a:tc>
                <a:extLst>
                  <a:ext uri="{0D108BD9-81ED-4DB2-BD59-A6C34878D82A}">
                    <a16:rowId xmlns:a16="http://schemas.microsoft.com/office/drawing/2014/main" val="10001"/>
                  </a:ext>
                </a:extLst>
              </a:tr>
              <a:tr h="464375">
                <a:tc>
                  <a:txBody>
                    <a:bodyPr/>
                    <a:lstStyle/>
                    <a:p>
                      <a:pPr marL="0" lvl="0" indent="0" algn="l" rtl="0">
                        <a:spcBef>
                          <a:spcPts val="0"/>
                        </a:spcBef>
                        <a:spcAft>
                          <a:spcPts val="0"/>
                        </a:spcAft>
                        <a:buNone/>
                      </a:pPr>
                      <a:r>
                        <a:rPr lang="en-US"/>
                        <a:t>October 15, 2024</a:t>
                      </a:r>
                      <a:endParaRPr/>
                    </a:p>
                  </a:txBody>
                  <a:tcPr marL="91425" marR="91425" marT="91425" marB="91425"/>
                </a:tc>
                <a:tc>
                  <a:txBody>
                    <a:bodyPr/>
                    <a:lstStyle/>
                    <a:p>
                      <a:pPr marL="0" lvl="0" indent="0" algn="l" rtl="0">
                        <a:spcBef>
                          <a:spcPts val="0"/>
                        </a:spcBef>
                        <a:spcAft>
                          <a:spcPts val="0"/>
                        </a:spcAft>
                        <a:buNone/>
                      </a:pPr>
                      <a:r>
                        <a:rPr lang="en-US"/>
                        <a:t>November 30, 2024</a:t>
                      </a:r>
                      <a:endParaRPr/>
                    </a:p>
                  </a:txBody>
                  <a:tcPr marL="91425" marR="91425" marT="91425" marB="91425"/>
                </a:tc>
                <a:extLst>
                  <a:ext uri="{0D108BD9-81ED-4DB2-BD59-A6C34878D82A}">
                    <a16:rowId xmlns:a16="http://schemas.microsoft.com/office/drawing/2014/main" val="10002"/>
                  </a:ext>
                </a:extLst>
              </a:tr>
              <a:tr h="464375">
                <a:tc>
                  <a:txBody>
                    <a:bodyPr/>
                    <a:lstStyle/>
                    <a:p>
                      <a:pPr marL="0" lvl="0" indent="0" algn="l" rtl="0">
                        <a:spcBef>
                          <a:spcPts val="0"/>
                        </a:spcBef>
                        <a:spcAft>
                          <a:spcPts val="0"/>
                        </a:spcAft>
                        <a:buNone/>
                      </a:pPr>
                      <a:r>
                        <a:rPr lang="en-US"/>
                        <a:t>December 1, 2024</a:t>
                      </a:r>
                      <a:endParaRPr/>
                    </a:p>
                  </a:txBody>
                  <a:tcPr marL="91425" marR="91425" marT="91425" marB="91425"/>
                </a:tc>
                <a:tc>
                  <a:txBody>
                    <a:bodyPr/>
                    <a:lstStyle/>
                    <a:p>
                      <a:pPr marL="0" lvl="0" indent="0" algn="l" rtl="0">
                        <a:spcBef>
                          <a:spcPts val="0"/>
                        </a:spcBef>
                        <a:spcAft>
                          <a:spcPts val="0"/>
                        </a:spcAft>
                        <a:buNone/>
                      </a:pPr>
                      <a:r>
                        <a:rPr lang="en-US"/>
                        <a:t>January 10, 2025</a:t>
                      </a:r>
                      <a:endParaRPr/>
                    </a:p>
                  </a:txBody>
                  <a:tcPr marL="91425" marR="91425" marT="91425" marB="91425"/>
                </a:tc>
                <a:extLst>
                  <a:ext uri="{0D108BD9-81ED-4DB2-BD59-A6C34878D82A}">
                    <a16:rowId xmlns:a16="http://schemas.microsoft.com/office/drawing/2014/main" val="10003"/>
                  </a:ext>
                </a:extLst>
              </a:tr>
              <a:tr h="464375">
                <a:tc>
                  <a:txBody>
                    <a:bodyPr/>
                    <a:lstStyle/>
                    <a:p>
                      <a:pPr marL="0" lvl="0" indent="0" algn="l" rtl="0">
                        <a:spcBef>
                          <a:spcPts val="0"/>
                        </a:spcBef>
                        <a:spcAft>
                          <a:spcPts val="0"/>
                        </a:spcAft>
                        <a:buNone/>
                      </a:pPr>
                      <a:r>
                        <a:rPr lang="en-US"/>
                        <a:t>January 15, 2025</a:t>
                      </a:r>
                      <a:endParaRPr/>
                    </a:p>
                  </a:txBody>
                  <a:tcPr marL="91425" marR="91425" marT="91425" marB="91425"/>
                </a:tc>
                <a:tc>
                  <a:txBody>
                    <a:bodyPr/>
                    <a:lstStyle/>
                    <a:p>
                      <a:pPr marL="0" lvl="0" indent="0" algn="l" rtl="0">
                        <a:spcBef>
                          <a:spcPts val="0"/>
                        </a:spcBef>
                        <a:spcAft>
                          <a:spcPts val="0"/>
                        </a:spcAft>
                        <a:buNone/>
                      </a:pPr>
                      <a:r>
                        <a:rPr lang="en-US"/>
                        <a:t>February 28, 2025</a:t>
                      </a:r>
                      <a:endParaRPr/>
                    </a:p>
                  </a:txBody>
                  <a:tcPr marL="91425" marR="91425" marT="91425" marB="91425"/>
                </a:tc>
                <a:extLst>
                  <a:ext uri="{0D108BD9-81ED-4DB2-BD59-A6C34878D82A}">
                    <a16:rowId xmlns:a16="http://schemas.microsoft.com/office/drawing/2014/main" val="10004"/>
                  </a:ext>
                </a:extLst>
              </a:tr>
              <a:tr h="464375">
                <a:tc>
                  <a:txBody>
                    <a:bodyPr/>
                    <a:lstStyle/>
                    <a:p>
                      <a:pPr marL="0" lvl="0" indent="0" algn="l" rtl="0">
                        <a:spcBef>
                          <a:spcPts val="0"/>
                        </a:spcBef>
                        <a:spcAft>
                          <a:spcPts val="0"/>
                        </a:spcAft>
                        <a:buNone/>
                      </a:pPr>
                      <a:r>
                        <a:rPr lang="en-US"/>
                        <a:t>February 15, 2025</a:t>
                      </a:r>
                      <a:endParaRPr/>
                    </a:p>
                  </a:txBody>
                  <a:tcPr marL="91425" marR="91425" marT="91425" marB="91425"/>
                </a:tc>
                <a:tc>
                  <a:txBody>
                    <a:bodyPr/>
                    <a:lstStyle/>
                    <a:p>
                      <a:pPr marL="0" lvl="0" indent="0" algn="l" rtl="0">
                        <a:spcBef>
                          <a:spcPts val="0"/>
                        </a:spcBef>
                        <a:spcAft>
                          <a:spcPts val="0"/>
                        </a:spcAft>
                        <a:buNone/>
                      </a:pPr>
                      <a:r>
                        <a:rPr lang="en-US"/>
                        <a:t>March 30, 2025 </a:t>
                      </a:r>
                      <a:endParaRPr/>
                    </a:p>
                  </a:txBody>
                  <a:tcPr marL="91425" marR="91425" marT="91425" marB="91425"/>
                </a:tc>
                <a:extLst>
                  <a:ext uri="{0D108BD9-81ED-4DB2-BD59-A6C34878D82A}">
                    <a16:rowId xmlns:a16="http://schemas.microsoft.com/office/drawing/2014/main" val="10005"/>
                  </a:ext>
                </a:extLst>
              </a:tr>
            </a:tbl>
          </a:graphicData>
        </a:graphic>
      </p:graphicFrame>
      <p:sp>
        <p:nvSpPr>
          <p:cNvPr id="297" name="Google Shape;297;p41"/>
          <p:cNvSpPr txBox="1"/>
          <p:nvPr/>
        </p:nvSpPr>
        <p:spPr>
          <a:xfrm>
            <a:off x="1314300" y="4960000"/>
            <a:ext cx="9563400" cy="122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dk1"/>
                </a:solidFill>
                <a:latin typeface="Red Hat Text Medium"/>
                <a:ea typeface="Red Hat Text Medium"/>
                <a:cs typeface="Red Hat Text Medium"/>
                <a:sym typeface="Red Hat Text Medium"/>
              </a:rPr>
              <a:t>Requests are due by the deadline that is at least </a:t>
            </a:r>
            <a:r>
              <a:rPr lang="en-US" sz="2400" u="sng">
                <a:solidFill>
                  <a:schemeClr val="dk1"/>
                </a:solidFill>
                <a:latin typeface="Red Hat Text Medium"/>
                <a:ea typeface="Red Hat Text Medium"/>
                <a:cs typeface="Red Hat Text Medium"/>
                <a:sym typeface="Red Hat Text Medium"/>
              </a:rPr>
              <a:t>six</a:t>
            </a:r>
            <a:r>
              <a:rPr lang="en-US" sz="2400">
                <a:solidFill>
                  <a:schemeClr val="dk1"/>
                </a:solidFill>
                <a:latin typeface="Red Hat Text Medium"/>
                <a:ea typeface="Red Hat Text Medium"/>
                <a:cs typeface="Red Hat Text Medium"/>
                <a:sym typeface="Red Hat Text Medium"/>
              </a:rPr>
              <a:t> weeks before the event.</a:t>
            </a:r>
            <a:r>
              <a:rPr lang="en-US" sz="2600">
                <a:solidFill>
                  <a:schemeClr val="dk1"/>
                </a:solidFill>
                <a:latin typeface="Red Hat Text Medium"/>
                <a:ea typeface="Red Hat Text Medium"/>
                <a:cs typeface="Red Hat Text Medium"/>
                <a:sym typeface="Red Hat Text Medium"/>
              </a:rPr>
              <a:t> </a:t>
            </a:r>
            <a:endParaRPr sz="2600">
              <a:solidFill>
                <a:schemeClr val="dk1"/>
              </a:solidFill>
              <a:latin typeface="Red Hat Text Medium"/>
              <a:ea typeface="Red Hat Text Medium"/>
              <a:cs typeface="Red Hat Text Medium"/>
              <a:sym typeface="Red Hat Text Medium"/>
            </a:endParaRPr>
          </a:p>
          <a:p>
            <a:pPr marL="0" lvl="0" indent="0" algn="l" rtl="0">
              <a:spcBef>
                <a:spcPts val="0"/>
              </a:spcBef>
              <a:spcAft>
                <a:spcPts val="0"/>
              </a:spcAft>
              <a:buNone/>
            </a:pPr>
            <a:endParaRPr sz="2000">
              <a:solidFill>
                <a:schemeClr val="dk1"/>
              </a:solidFill>
              <a:latin typeface="Red Hat Text Medium"/>
              <a:ea typeface="Red Hat Text Medium"/>
              <a:cs typeface="Red Hat Text Medium"/>
              <a:sym typeface="Red Hat Text Medium"/>
            </a:endParaRPr>
          </a:p>
          <a:p>
            <a:pPr marL="0" lvl="0" indent="0" algn="l" rtl="0">
              <a:spcBef>
                <a:spcPts val="0"/>
              </a:spcBef>
              <a:spcAft>
                <a:spcPts val="0"/>
              </a:spcAft>
              <a:buNone/>
            </a:pPr>
            <a:r>
              <a:rPr lang="en-US" sz="2000" u="sng">
                <a:solidFill>
                  <a:schemeClr val="hlink"/>
                </a:solidFill>
                <a:latin typeface="Red Hat Text Medium"/>
                <a:ea typeface="Red Hat Text Medium"/>
                <a:cs typeface="Red Hat Text Medium"/>
                <a:sym typeface="Red Hat Text Medium"/>
                <a:hlinkClick r:id="rId3"/>
              </a:rPr>
              <a:t>Click here to access the JD Grants website</a:t>
            </a:r>
            <a:endParaRPr sz="2000">
              <a:solidFill>
                <a:schemeClr val="dk1"/>
              </a:solidFill>
              <a:latin typeface="Red Hat Text Medium"/>
              <a:ea typeface="Red Hat Text Medium"/>
              <a:cs typeface="Red Hat Text Medium"/>
              <a:sym typeface="Red Hat Text Medium"/>
            </a:endParaRPr>
          </a:p>
          <a:p>
            <a:pPr marL="0" lvl="0" indent="0" algn="l" rtl="0">
              <a:spcBef>
                <a:spcPts val="0"/>
              </a:spcBef>
              <a:spcAft>
                <a:spcPts val="0"/>
              </a:spcAft>
              <a:buNone/>
            </a:pPr>
            <a:endParaRPr sz="2600">
              <a:solidFill>
                <a:schemeClr val="dk1"/>
              </a:solidFill>
              <a:latin typeface="Red Hat Text Medium"/>
              <a:ea typeface="Red Hat Text Medium"/>
              <a:cs typeface="Red Hat Text Medium"/>
              <a:sym typeface="Red Hat Text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4"/>
          <p:cNvSpPr txBox="1">
            <a:spLocks noGrp="1"/>
          </p:cNvSpPr>
          <p:nvPr>
            <p:ph type="title" idx="4294967295"/>
          </p:nvPr>
        </p:nvSpPr>
        <p:spPr>
          <a:xfrm>
            <a:off x="495300" y="-1066800"/>
            <a:ext cx="10668000" cy="1066800"/>
          </a:xfrm>
          <a:prstGeom prst="rect">
            <a:avLst/>
          </a:prstGeom>
          <a:noFill/>
          <a:ln>
            <a:noFill/>
          </a:ln>
        </p:spPr>
        <p:txBody>
          <a:bodyPr spcFirstLastPara="1" wrap="square" lIns="0" tIns="45700" rIns="0" bIns="0" anchor="b" anchorCtr="0">
            <a:normAutofit/>
          </a:bodyPr>
          <a:lstStyle/>
          <a:p>
            <a:pPr marL="0" lvl="0" indent="0" algn="l" rtl="0">
              <a:lnSpc>
                <a:spcPct val="90000"/>
              </a:lnSpc>
              <a:spcBef>
                <a:spcPts val="0"/>
              </a:spcBef>
              <a:spcAft>
                <a:spcPts val="0"/>
              </a:spcAft>
              <a:buClr>
                <a:schemeClr val="dk1"/>
              </a:buClr>
              <a:buSzPts val="2000"/>
              <a:buFont typeface="Red Hat Display Medium"/>
              <a:buNone/>
            </a:pPr>
            <a:r>
              <a:rPr lang="en-US" sz="2000">
                <a:latin typeface="Red Hat Display Medium"/>
                <a:ea typeface="Red Hat Display Medium"/>
                <a:cs typeface="Red Hat Display Medium"/>
                <a:sym typeface="Red Hat Display Medium"/>
              </a:rPr>
              <a:t>Text slide: 1 column</a:t>
            </a:r>
            <a:endParaRPr/>
          </a:p>
        </p:txBody>
      </p:sp>
      <p:sp>
        <p:nvSpPr>
          <p:cNvPr id="147" name="Google Shape;147;p24"/>
          <p:cNvSpPr txBox="1">
            <a:spLocks noGrp="1"/>
          </p:cNvSpPr>
          <p:nvPr>
            <p:ph type="body" idx="1"/>
          </p:nvPr>
        </p:nvSpPr>
        <p:spPr>
          <a:xfrm>
            <a:off x="495300" y="457200"/>
            <a:ext cx="9023838" cy="1066800"/>
          </a:xfrm>
          <a:prstGeom prst="rect">
            <a:avLst/>
          </a:prstGeom>
          <a:noFill/>
          <a:ln>
            <a:noFill/>
          </a:ln>
        </p:spPr>
        <p:txBody>
          <a:bodyPr spcFirstLastPara="1" wrap="square" lIns="0" tIns="45700" rIns="91425" bIns="0" anchor="b" anchorCtr="0">
            <a:normAutofit/>
          </a:bodyPr>
          <a:lstStyle/>
          <a:p>
            <a:pPr marL="0" lvl="0" indent="0" algn="l" rtl="0">
              <a:lnSpc>
                <a:spcPct val="90000"/>
              </a:lnSpc>
              <a:spcBef>
                <a:spcPts val="0"/>
              </a:spcBef>
              <a:spcAft>
                <a:spcPts val="0"/>
              </a:spcAft>
              <a:buSzPts val="3060"/>
              <a:buNone/>
            </a:pPr>
            <a:r>
              <a:rPr lang="en-US"/>
              <a:t>Agenda</a:t>
            </a:r>
            <a:endParaRPr/>
          </a:p>
        </p:txBody>
      </p:sp>
      <p:sp>
        <p:nvSpPr>
          <p:cNvPr id="148" name="Google Shape;148;p24"/>
          <p:cNvSpPr txBox="1">
            <a:spLocks noGrp="1"/>
          </p:cNvSpPr>
          <p:nvPr>
            <p:ph type="body" idx="2"/>
          </p:nvPr>
        </p:nvSpPr>
        <p:spPr>
          <a:xfrm>
            <a:off x="1485900" y="1840447"/>
            <a:ext cx="9677400" cy="4446053"/>
          </a:xfrm>
          <a:prstGeom prst="rect">
            <a:avLst/>
          </a:prstGeom>
          <a:noFill/>
          <a:ln>
            <a:noFill/>
          </a:ln>
        </p:spPr>
        <p:txBody>
          <a:bodyPr spcFirstLastPara="1" wrap="square" lIns="0" tIns="45700" rIns="91425" bIns="45700" anchor="t" anchorCtr="0">
            <a:normAutofit/>
          </a:bodyPr>
          <a:lstStyle/>
          <a:p>
            <a:pPr marL="457200" lvl="0" indent="-377190" algn="l" rtl="0">
              <a:lnSpc>
                <a:spcPct val="90000"/>
              </a:lnSpc>
              <a:spcBef>
                <a:spcPts val="0"/>
              </a:spcBef>
              <a:spcAft>
                <a:spcPts val="0"/>
              </a:spcAft>
              <a:buSzPts val="2340"/>
              <a:buAutoNum type="arabicPeriod"/>
            </a:pPr>
            <a:r>
              <a:rPr lang="en-US"/>
              <a:t>Goal Setting </a:t>
            </a:r>
            <a:endParaRPr/>
          </a:p>
          <a:p>
            <a:pPr marL="457200" lvl="0" indent="-377190" algn="l" rtl="0">
              <a:lnSpc>
                <a:spcPct val="90000"/>
              </a:lnSpc>
              <a:spcBef>
                <a:spcPts val="0"/>
              </a:spcBef>
              <a:spcAft>
                <a:spcPts val="0"/>
              </a:spcAft>
              <a:buSzPts val="2340"/>
              <a:buAutoNum type="arabicPeriod"/>
            </a:pPr>
            <a:r>
              <a:rPr lang="en-US"/>
              <a:t>General Student Org Matters &amp; Reminders</a:t>
            </a:r>
            <a:endParaRPr/>
          </a:p>
          <a:p>
            <a:pPr marL="457200" lvl="0" indent="-377190" algn="l" rtl="0">
              <a:lnSpc>
                <a:spcPct val="90000"/>
              </a:lnSpc>
              <a:spcBef>
                <a:spcPts val="0"/>
              </a:spcBef>
              <a:spcAft>
                <a:spcPts val="0"/>
              </a:spcAft>
              <a:buSzPts val="2340"/>
              <a:buAutoNum type="arabicPeriod"/>
            </a:pPr>
            <a:r>
              <a:rPr lang="en-US"/>
              <a:t>Policy Highlights &amp; Review: </a:t>
            </a:r>
            <a:endParaRPr/>
          </a:p>
          <a:p>
            <a:pPr marL="914400" lvl="1" indent="-361950" algn="l" rtl="0">
              <a:lnSpc>
                <a:spcPct val="90000"/>
              </a:lnSpc>
              <a:spcBef>
                <a:spcPts val="0"/>
              </a:spcBef>
              <a:spcAft>
                <a:spcPts val="0"/>
              </a:spcAft>
              <a:buSzPts val="2100"/>
              <a:buAutoNum type="alphaLcPeriod"/>
            </a:pPr>
            <a:r>
              <a:rPr lang="en-US"/>
              <a:t>Political Activity &amp; Public Advocacy</a:t>
            </a:r>
            <a:endParaRPr/>
          </a:p>
          <a:p>
            <a:pPr marL="914400" lvl="1" indent="-361950" algn="l" rtl="0">
              <a:lnSpc>
                <a:spcPct val="90000"/>
              </a:lnSpc>
              <a:spcBef>
                <a:spcPts val="0"/>
              </a:spcBef>
              <a:spcAft>
                <a:spcPts val="0"/>
              </a:spcAft>
              <a:buSzPts val="2100"/>
              <a:buAutoNum type="alphaLcPeriod"/>
            </a:pPr>
            <a:r>
              <a:rPr lang="en-US"/>
              <a:t>Student Organization Alcohol Policy (SOAP) </a:t>
            </a:r>
            <a:endParaRPr/>
          </a:p>
          <a:p>
            <a:pPr marL="914400" lvl="1" indent="-361950" algn="l" rtl="0">
              <a:lnSpc>
                <a:spcPct val="90000"/>
              </a:lnSpc>
              <a:spcBef>
                <a:spcPts val="0"/>
              </a:spcBef>
              <a:spcAft>
                <a:spcPts val="0"/>
              </a:spcAft>
              <a:buSzPts val="2100"/>
              <a:buAutoNum type="alphaLcPeriod"/>
            </a:pPr>
            <a:r>
              <a:rPr lang="en-US"/>
              <a:t>Updates to Law School Posting Policies</a:t>
            </a:r>
            <a:endParaRPr/>
          </a:p>
          <a:p>
            <a:pPr marL="914400" lvl="1" indent="-361950" algn="l" rtl="0">
              <a:lnSpc>
                <a:spcPct val="90000"/>
              </a:lnSpc>
              <a:spcBef>
                <a:spcPts val="0"/>
              </a:spcBef>
              <a:spcAft>
                <a:spcPts val="0"/>
              </a:spcAft>
              <a:buSzPts val="2100"/>
              <a:buAutoNum type="alphaLcPeriod"/>
            </a:pPr>
            <a:r>
              <a:rPr lang="en-US"/>
              <a:t>Events &amp; Meetings </a:t>
            </a:r>
            <a:endParaRPr/>
          </a:p>
          <a:p>
            <a:pPr marL="914400" lvl="1" indent="-361950" algn="l" rtl="0">
              <a:lnSpc>
                <a:spcPct val="90000"/>
              </a:lnSpc>
              <a:spcBef>
                <a:spcPts val="0"/>
              </a:spcBef>
              <a:spcAft>
                <a:spcPts val="0"/>
              </a:spcAft>
              <a:buSzPts val="2100"/>
              <a:buAutoNum type="alphaLcPeriod"/>
            </a:pPr>
            <a:r>
              <a:rPr lang="en-US"/>
              <a:t>Licensed Images/Logos </a:t>
            </a:r>
            <a:endParaRPr/>
          </a:p>
          <a:p>
            <a:pPr marL="914400" lvl="1" indent="-361950" algn="l" rtl="0">
              <a:lnSpc>
                <a:spcPct val="90000"/>
              </a:lnSpc>
              <a:spcBef>
                <a:spcPts val="0"/>
              </a:spcBef>
              <a:spcAft>
                <a:spcPts val="0"/>
              </a:spcAft>
              <a:buSzPts val="2100"/>
              <a:buAutoNum type="alphaLcPeriod"/>
            </a:pPr>
            <a:r>
              <a:rPr lang="en-US"/>
              <a:t>Fundraising </a:t>
            </a:r>
            <a:endParaRPr/>
          </a:p>
          <a:p>
            <a:pPr marL="457200" lvl="0" indent="-377190" algn="l" rtl="0">
              <a:lnSpc>
                <a:spcPct val="90000"/>
              </a:lnSpc>
              <a:spcBef>
                <a:spcPts val="0"/>
              </a:spcBef>
              <a:spcAft>
                <a:spcPts val="0"/>
              </a:spcAft>
              <a:buSzPts val="2340"/>
              <a:buAutoNum type="arabicPeriod"/>
            </a:pPr>
            <a:r>
              <a:rPr lang="en-US"/>
              <a:t>JD Grants </a:t>
            </a:r>
            <a:endParaRPr/>
          </a:p>
        </p:txBody>
      </p:sp>
      <p:sp>
        <p:nvSpPr>
          <p:cNvPr id="149" name="Google Shape;149;p24"/>
          <p:cNvSpPr txBox="1">
            <a:spLocks noGrp="1"/>
          </p:cNvSpPr>
          <p:nvPr>
            <p:ph type="body" idx="3"/>
          </p:nvPr>
        </p:nvSpPr>
        <p:spPr>
          <a:xfrm>
            <a:off x="0" y="6498902"/>
            <a:ext cx="6345327" cy="350865"/>
          </a:xfrm>
          <a:prstGeom prst="rect">
            <a:avLst/>
          </a:prstGeom>
          <a:solidFill>
            <a:schemeClr val="accent1"/>
          </a:solidFill>
          <a:ln>
            <a:noFill/>
          </a:ln>
        </p:spPr>
        <p:txBody>
          <a:bodyPr spcFirstLastPara="1" wrap="square" lIns="274300" tIns="64000" rIns="91425" bIns="91425" anchor="ctr" anchorCtr="0">
            <a:spAutoFit/>
          </a:bodyPr>
          <a:lstStyle/>
          <a:p>
            <a:pPr marL="0" lvl="0" indent="0" algn="l" rtl="0">
              <a:lnSpc>
                <a:spcPct val="90000"/>
              </a:lnSpc>
              <a:spcBef>
                <a:spcPts val="0"/>
              </a:spcBef>
              <a:spcAft>
                <a:spcPts val="0"/>
              </a:spcAft>
              <a:buSzPts val="126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2"/>
          <p:cNvSpPr txBox="1">
            <a:spLocks noGrp="1"/>
          </p:cNvSpPr>
          <p:nvPr>
            <p:ph type="title" idx="4294967295"/>
          </p:nvPr>
        </p:nvSpPr>
        <p:spPr>
          <a:xfrm>
            <a:off x="495300" y="-1066800"/>
            <a:ext cx="10668000" cy="1066800"/>
          </a:xfrm>
          <a:prstGeom prst="rect">
            <a:avLst/>
          </a:prstGeom>
          <a:noFill/>
          <a:ln>
            <a:noFill/>
          </a:ln>
        </p:spPr>
        <p:txBody>
          <a:bodyPr spcFirstLastPara="1" wrap="square" lIns="0" tIns="45700" rIns="0" bIns="0" anchor="b" anchorCtr="0">
            <a:normAutofit/>
          </a:bodyPr>
          <a:lstStyle/>
          <a:p>
            <a:pPr marL="0" lvl="0" indent="0" algn="l" rtl="0">
              <a:lnSpc>
                <a:spcPct val="90000"/>
              </a:lnSpc>
              <a:spcBef>
                <a:spcPts val="0"/>
              </a:spcBef>
              <a:spcAft>
                <a:spcPts val="0"/>
              </a:spcAft>
              <a:buClr>
                <a:schemeClr val="dk1"/>
              </a:buClr>
              <a:buSzPts val="2000"/>
              <a:buFont typeface="Red Hat Display Medium"/>
              <a:buNone/>
            </a:pPr>
            <a:r>
              <a:rPr lang="en-US" sz="2000">
                <a:latin typeface="Red Hat Display Medium"/>
                <a:ea typeface="Red Hat Display Medium"/>
                <a:cs typeface="Red Hat Display Medium"/>
                <a:sym typeface="Red Hat Display Medium"/>
              </a:rPr>
              <a:t>Text slide: 1 column</a:t>
            </a:r>
            <a:endParaRPr/>
          </a:p>
        </p:txBody>
      </p:sp>
      <p:sp>
        <p:nvSpPr>
          <p:cNvPr id="304" name="Google Shape;304;p42"/>
          <p:cNvSpPr txBox="1">
            <a:spLocks noGrp="1"/>
          </p:cNvSpPr>
          <p:nvPr>
            <p:ph type="body" idx="1"/>
          </p:nvPr>
        </p:nvSpPr>
        <p:spPr>
          <a:xfrm>
            <a:off x="495300" y="457200"/>
            <a:ext cx="9023700" cy="1066800"/>
          </a:xfrm>
          <a:prstGeom prst="rect">
            <a:avLst/>
          </a:prstGeom>
          <a:noFill/>
          <a:ln>
            <a:noFill/>
          </a:ln>
        </p:spPr>
        <p:txBody>
          <a:bodyPr spcFirstLastPara="1" wrap="square" lIns="0" tIns="45700" rIns="91425" bIns="0" anchor="b" anchorCtr="0">
            <a:normAutofit/>
          </a:bodyPr>
          <a:lstStyle/>
          <a:p>
            <a:pPr marL="0" lvl="0" indent="0" algn="l" rtl="0">
              <a:lnSpc>
                <a:spcPct val="90000"/>
              </a:lnSpc>
              <a:spcBef>
                <a:spcPts val="0"/>
              </a:spcBef>
              <a:spcAft>
                <a:spcPts val="0"/>
              </a:spcAft>
              <a:buSzPts val="3060"/>
              <a:buNone/>
            </a:pPr>
            <a:r>
              <a:rPr lang="en-US"/>
              <a:t>JD Grants: Registration Fees &amp; Event Expenses </a:t>
            </a:r>
            <a:endParaRPr/>
          </a:p>
        </p:txBody>
      </p:sp>
      <p:sp>
        <p:nvSpPr>
          <p:cNvPr id="305" name="Google Shape;305;p42"/>
          <p:cNvSpPr txBox="1">
            <a:spLocks noGrp="1"/>
          </p:cNvSpPr>
          <p:nvPr>
            <p:ph type="body" idx="2"/>
          </p:nvPr>
        </p:nvSpPr>
        <p:spPr>
          <a:xfrm>
            <a:off x="1485900" y="1840447"/>
            <a:ext cx="9677400" cy="4446000"/>
          </a:xfrm>
          <a:prstGeom prst="rect">
            <a:avLst/>
          </a:prstGeom>
          <a:noFill/>
          <a:ln>
            <a:noFill/>
          </a:ln>
        </p:spPr>
        <p:txBody>
          <a:bodyPr spcFirstLastPara="1" wrap="square" lIns="0" tIns="45700" rIns="91425" bIns="45700" anchor="t" anchorCtr="0">
            <a:normAutofit fontScale="92500"/>
          </a:bodyPr>
          <a:lstStyle/>
          <a:p>
            <a:pPr marL="457200" lvl="0" indent="-366045" algn="l" rtl="0">
              <a:lnSpc>
                <a:spcPct val="90000"/>
              </a:lnSpc>
              <a:spcBef>
                <a:spcPts val="0"/>
              </a:spcBef>
              <a:spcAft>
                <a:spcPts val="0"/>
              </a:spcAft>
              <a:buSzPct val="90000"/>
              <a:buChar char="•"/>
            </a:pPr>
            <a:r>
              <a:rPr lang="en-US" b="1">
                <a:latin typeface="Red Hat Text"/>
                <a:ea typeface="Red Hat Text"/>
                <a:cs typeface="Red Hat Text"/>
                <a:sym typeface="Red Hat Text"/>
              </a:rPr>
              <a:t>In most cases, </a:t>
            </a:r>
            <a:r>
              <a:rPr lang="en-US" b="1" u="sng">
                <a:latin typeface="Red Hat Text"/>
                <a:ea typeface="Red Hat Text"/>
                <a:cs typeface="Red Hat Text"/>
                <a:sym typeface="Red Hat Text"/>
              </a:rPr>
              <a:t>Adam Bushcott</a:t>
            </a:r>
            <a:r>
              <a:rPr lang="en-US" b="1">
                <a:latin typeface="Red Hat Text"/>
                <a:ea typeface="Red Hat Text"/>
                <a:cs typeface="Red Hat Text"/>
                <a:sym typeface="Red Hat Text"/>
              </a:rPr>
              <a:t> can pay registration fees directly.</a:t>
            </a:r>
            <a:r>
              <a:rPr lang="en-US"/>
              <a:t> He will register participating students when he pays the fee. At least 4 weeks in advance, you must provide the information needed to register students and pay the fee. </a:t>
            </a:r>
            <a:endParaRPr/>
          </a:p>
          <a:p>
            <a:pPr marL="457200" lvl="0" indent="-366045" algn="l" rtl="0">
              <a:lnSpc>
                <a:spcPct val="90000"/>
              </a:lnSpc>
              <a:spcBef>
                <a:spcPts val="1000"/>
              </a:spcBef>
              <a:spcAft>
                <a:spcPts val="0"/>
              </a:spcAft>
              <a:buSzPct val="90000"/>
              <a:buChar char="•"/>
            </a:pPr>
            <a:r>
              <a:rPr lang="en-US"/>
              <a:t>The Law School requires event documentation before paying registration fees and event expenses (i.e., JD Grants funding approval &amp; event website/schedule/program) </a:t>
            </a:r>
            <a:endParaRPr/>
          </a:p>
          <a:p>
            <a:pPr marL="457200" lvl="0" indent="-366045" algn="l" rtl="0">
              <a:lnSpc>
                <a:spcPct val="90000"/>
              </a:lnSpc>
              <a:spcBef>
                <a:spcPts val="1000"/>
              </a:spcBef>
              <a:spcAft>
                <a:spcPts val="0"/>
              </a:spcAft>
              <a:buSzPct val="90000"/>
              <a:buChar char="•"/>
            </a:pPr>
            <a:r>
              <a:rPr lang="en-US"/>
              <a:t>If you are hosting a local event, </a:t>
            </a:r>
            <a:r>
              <a:rPr lang="en-US" i="1"/>
              <a:t>some expenses </a:t>
            </a:r>
            <a:r>
              <a:rPr lang="en-US"/>
              <a:t>can also be paid directly by the Law School, e.g. venue, marketing, equipment rental, etc. Talk to Carlie in the early stages of planning to minimize the need for paying upfront and requesting reimbursement after the event. </a:t>
            </a:r>
            <a:endParaRPr/>
          </a:p>
          <a:p>
            <a:pPr marL="0" lvl="0" indent="0" algn="l" rtl="0">
              <a:lnSpc>
                <a:spcPct val="90000"/>
              </a:lnSpc>
              <a:spcBef>
                <a:spcPts val="1000"/>
              </a:spcBef>
              <a:spcAft>
                <a:spcPts val="0"/>
              </a:spcAft>
              <a:buNone/>
            </a:pPr>
            <a:endParaRPr/>
          </a:p>
        </p:txBody>
      </p:sp>
      <p:sp>
        <p:nvSpPr>
          <p:cNvPr id="306" name="Google Shape;306;p42"/>
          <p:cNvSpPr txBox="1">
            <a:spLocks noGrp="1"/>
          </p:cNvSpPr>
          <p:nvPr>
            <p:ph type="body" idx="3"/>
          </p:nvPr>
        </p:nvSpPr>
        <p:spPr>
          <a:xfrm>
            <a:off x="0" y="6498902"/>
            <a:ext cx="6345300" cy="351000"/>
          </a:xfrm>
          <a:prstGeom prst="rect">
            <a:avLst/>
          </a:prstGeom>
          <a:solidFill>
            <a:schemeClr val="accent1"/>
          </a:solidFill>
          <a:ln>
            <a:noFill/>
          </a:ln>
        </p:spPr>
        <p:txBody>
          <a:bodyPr spcFirstLastPara="1" wrap="square" lIns="274300" tIns="64000" rIns="91425" bIns="91425" anchor="ctr" anchorCtr="0">
            <a:spAutoFit/>
          </a:bodyPr>
          <a:lstStyle/>
          <a:p>
            <a:pPr marL="0" lvl="0" indent="0" algn="l" rtl="0">
              <a:lnSpc>
                <a:spcPct val="90000"/>
              </a:lnSpc>
              <a:spcBef>
                <a:spcPts val="0"/>
              </a:spcBef>
              <a:spcAft>
                <a:spcPts val="0"/>
              </a:spcAft>
              <a:buSzPts val="126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3"/>
          <p:cNvSpPr txBox="1">
            <a:spLocks noGrp="1"/>
          </p:cNvSpPr>
          <p:nvPr>
            <p:ph type="title" idx="4294967295"/>
          </p:nvPr>
        </p:nvSpPr>
        <p:spPr>
          <a:xfrm>
            <a:off x="495300" y="-1066800"/>
            <a:ext cx="10668000" cy="1066800"/>
          </a:xfrm>
          <a:prstGeom prst="rect">
            <a:avLst/>
          </a:prstGeom>
          <a:noFill/>
          <a:ln>
            <a:noFill/>
          </a:ln>
        </p:spPr>
        <p:txBody>
          <a:bodyPr spcFirstLastPara="1" wrap="square" lIns="0" tIns="45700" rIns="0" bIns="0" anchor="b" anchorCtr="0">
            <a:normAutofit/>
          </a:bodyPr>
          <a:lstStyle/>
          <a:p>
            <a:pPr marL="0" lvl="0" indent="0" algn="l" rtl="0">
              <a:lnSpc>
                <a:spcPct val="90000"/>
              </a:lnSpc>
              <a:spcBef>
                <a:spcPts val="0"/>
              </a:spcBef>
              <a:spcAft>
                <a:spcPts val="0"/>
              </a:spcAft>
              <a:buClr>
                <a:schemeClr val="dk1"/>
              </a:buClr>
              <a:buSzPts val="2000"/>
              <a:buFont typeface="Red Hat Display Medium"/>
              <a:buNone/>
            </a:pPr>
            <a:r>
              <a:rPr lang="en-US" sz="2000">
                <a:latin typeface="Red Hat Display Medium"/>
                <a:ea typeface="Red Hat Display Medium"/>
                <a:cs typeface="Red Hat Display Medium"/>
                <a:sym typeface="Red Hat Display Medium"/>
              </a:rPr>
              <a:t>Text slide: 1 column</a:t>
            </a:r>
            <a:endParaRPr/>
          </a:p>
        </p:txBody>
      </p:sp>
      <p:sp>
        <p:nvSpPr>
          <p:cNvPr id="313" name="Google Shape;313;p43"/>
          <p:cNvSpPr txBox="1">
            <a:spLocks noGrp="1"/>
          </p:cNvSpPr>
          <p:nvPr>
            <p:ph type="body" idx="1"/>
          </p:nvPr>
        </p:nvSpPr>
        <p:spPr>
          <a:xfrm>
            <a:off x="495300" y="457200"/>
            <a:ext cx="9023700" cy="1066800"/>
          </a:xfrm>
          <a:prstGeom prst="rect">
            <a:avLst/>
          </a:prstGeom>
          <a:noFill/>
          <a:ln>
            <a:noFill/>
          </a:ln>
        </p:spPr>
        <p:txBody>
          <a:bodyPr spcFirstLastPara="1" wrap="square" lIns="0" tIns="45700" rIns="91425" bIns="0" anchor="b" anchorCtr="0">
            <a:normAutofit/>
          </a:bodyPr>
          <a:lstStyle/>
          <a:p>
            <a:pPr marL="0" lvl="0" indent="0" algn="l" rtl="0">
              <a:lnSpc>
                <a:spcPct val="90000"/>
              </a:lnSpc>
              <a:spcBef>
                <a:spcPts val="0"/>
              </a:spcBef>
              <a:spcAft>
                <a:spcPts val="0"/>
              </a:spcAft>
              <a:buSzPts val="3060"/>
              <a:buNone/>
            </a:pPr>
            <a:r>
              <a:rPr lang="en-US"/>
              <a:t>JD Grants: Documentation for Food Purchases</a:t>
            </a:r>
            <a:endParaRPr/>
          </a:p>
        </p:txBody>
      </p:sp>
      <p:sp>
        <p:nvSpPr>
          <p:cNvPr id="314" name="Google Shape;314;p43"/>
          <p:cNvSpPr txBox="1">
            <a:spLocks noGrp="1"/>
          </p:cNvSpPr>
          <p:nvPr>
            <p:ph type="body" idx="2"/>
          </p:nvPr>
        </p:nvSpPr>
        <p:spPr>
          <a:xfrm>
            <a:off x="1485900" y="1840447"/>
            <a:ext cx="9677400" cy="4446000"/>
          </a:xfrm>
          <a:prstGeom prst="rect">
            <a:avLst/>
          </a:prstGeom>
          <a:noFill/>
          <a:ln>
            <a:noFill/>
          </a:ln>
        </p:spPr>
        <p:txBody>
          <a:bodyPr spcFirstLastPara="1" wrap="square" lIns="0" tIns="45700" rIns="91425" bIns="45700" anchor="t" anchorCtr="0">
            <a:normAutofit fontScale="92500"/>
          </a:bodyPr>
          <a:lstStyle/>
          <a:p>
            <a:pPr marL="0" lvl="0" indent="0" algn="ctr" rtl="0">
              <a:lnSpc>
                <a:spcPct val="90000"/>
              </a:lnSpc>
              <a:spcBef>
                <a:spcPts val="0"/>
              </a:spcBef>
              <a:spcAft>
                <a:spcPts val="0"/>
              </a:spcAft>
              <a:buNone/>
            </a:pPr>
            <a:r>
              <a:rPr lang="en-US" b="1">
                <a:solidFill>
                  <a:schemeClr val="accent1"/>
                </a:solidFill>
                <a:latin typeface="Red Hat Text"/>
                <a:ea typeface="Red Hat Text"/>
                <a:cs typeface="Red Hat Text"/>
                <a:sym typeface="Red Hat Text"/>
              </a:rPr>
              <a:t>Documentation Must-Haves </a:t>
            </a:r>
            <a:endParaRPr b="1">
              <a:solidFill>
                <a:schemeClr val="accent1"/>
              </a:solidFill>
              <a:latin typeface="Red Hat Text"/>
              <a:ea typeface="Red Hat Text"/>
              <a:cs typeface="Red Hat Text"/>
              <a:sym typeface="Red Hat Text"/>
            </a:endParaRPr>
          </a:p>
          <a:p>
            <a:pPr marL="0" lvl="0" indent="0" algn="l" rtl="0">
              <a:lnSpc>
                <a:spcPct val="90000"/>
              </a:lnSpc>
              <a:spcBef>
                <a:spcPts val="0"/>
              </a:spcBef>
              <a:spcAft>
                <a:spcPts val="0"/>
              </a:spcAft>
              <a:buNone/>
            </a:pPr>
            <a:endParaRPr b="1">
              <a:solidFill>
                <a:schemeClr val="dk1"/>
              </a:solidFill>
              <a:latin typeface="Red Hat Text"/>
              <a:ea typeface="Red Hat Text"/>
              <a:cs typeface="Red Hat Text"/>
              <a:sym typeface="Red Hat Text"/>
            </a:endParaRPr>
          </a:p>
          <a:p>
            <a:pPr marL="457200" lvl="0" indent="-377190" algn="l" rtl="0">
              <a:lnSpc>
                <a:spcPct val="90000"/>
              </a:lnSpc>
              <a:spcBef>
                <a:spcPts val="0"/>
              </a:spcBef>
              <a:spcAft>
                <a:spcPts val="0"/>
              </a:spcAft>
              <a:buSzPts val="2340"/>
              <a:buChar char="•"/>
            </a:pPr>
            <a:r>
              <a:rPr lang="en-US" b="1">
                <a:latin typeface="Red Hat Text"/>
                <a:ea typeface="Red Hat Text"/>
                <a:cs typeface="Red Hat Text"/>
                <a:sym typeface="Red Hat Text"/>
              </a:rPr>
              <a:t>Event documentation </a:t>
            </a:r>
            <a:r>
              <a:rPr lang="en-US"/>
              <a:t>(event schedule, website, flyer, program, email announcement, agenda, etc. that includes who, what, when, and where) </a:t>
            </a:r>
            <a:endParaRPr/>
          </a:p>
          <a:p>
            <a:pPr marL="457200" lvl="0" indent="-377190" algn="l" rtl="0">
              <a:lnSpc>
                <a:spcPct val="90000"/>
              </a:lnSpc>
              <a:spcBef>
                <a:spcPts val="0"/>
              </a:spcBef>
              <a:spcAft>
                <a:spcPts val="0"/>
              </a:spcAft>
              <a:buSzPts val="2340"/>
              <a:buChar char="•"/>
            </a:pPr>
            <a:r>
              <a:rPr lang="en-US" b="1">
                <a:latin typeface="Red Hat Text"/>
                <a:ea typeface="Red Hat Text"/>
                <a:cs typeface="Red Hat Text"/>
                <a:sym typeface="Red Hat Text"/>
              </a:rPr>
              <a:t>Attendance list </a:t>
            </a:r>
            <a:r>
              <a:rPr lang="en-US"/>
              <a:t>(participant names + affiliation to UW/Law School) </a:t>
            </a:r>
            <a:endParaRPr/>
          </a:p>
          <a:p>
            <a:pPr marL="457200" lvl="0" indent="-377190" algn="l" rtl="0">
              <a:lnSpc>
                <a:spcPct val="90000"/>
              </a:lnSpc>
              <a:spcBef>
                <a:spcPts val="0"/>
              </a:spcBef>
              <a:spcAft>
                <a:spcPts val="0"/>
              </a:spcAft>
              <a:buSzPts val="2340"/>
              <a:buChar char="•"/>
            </a:pPr>
            <a:r>
              <a:rPr lang="en-US" b="1">
                <a:latin typeface="Red Hat Text"/>
                <a:ea typeface="Red Hat Text"/>
                <a:cs typeface="Red Hat Text"/>
                <a:sym typeface="Red Hat Text"/>
              </a:rPr>
              <a:t>Law School Business Office - Events - Meal Payment Form </a:t>
            </a:r>
            <a:r>
              <a:rPr lang="en-US"/>
              <a:t>(available on the JD Grants “Forms” webpage) </a:t>
            </a:r>
            <a:endParaRPr/>
          </a:p>
          <a:p>
            <a:pPr marL="457200" lvl="0" indent="-377190" algn="l" rtl="0">
              <a:lnSpc>
                <a:spcPct val="90000"/>
              </a:lnSpc>
              <a:spcBef>
                <a:spcPts val="0"/>
              </a:spcBef>
              <a:spcAft>
                <a:spcPts val="0"/>
              </a:spcAft>
              <a:buSzPts val="2340"/>
              <a:buChar char="•"/>
            </a:pPr>
            <a:r>
              <a:rPr lang="en-US" b="1">
                <a:latin typeface="Red Hat Text"/>
                <a:ea typeface="Red Hat Text"/>
                <a:cs typeface="Red Hat Text"/>
                <a:sym typeface="Red Hat Text"/>
              </a:rPr>
              <a:t>Itemized receipts </a:t>
            </a:r>
            <a:r>
              <a:rPr lang="en-US"/>
              <a:t>(if someone needs to be reimbursed)</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US" b="1" i="1">
                <a:latin typeface="Red Hat Text"/>
                <a:ea typeface="Red Hat Text"/>
                <a:cs typeface="Red Hat Text"/>
                <a:sym typeface="Red Hat Text"/>
              </a:rPr>
              <a:t>All documentation should be submitted electronically </a:t>
            </a:r>
            <a:r>
              <a:rPr lang="en-US" i="1"/>
              <a:t>to </a:t>
            </a:r>
            <a:r>
              <a:rPr lang="en-US" i="1" u="sng"/>
              <a:t>Adam Bushcott </a:t>
            </a:r>
            <a:r>
              <a:rPr lang="en-US" b="1" i="1">
                <a:latin typeface="Red Hat Text"/>
                <a:ea typeface="Red Hat Text"/>
                <a:cs typeface="Red Hat Text"/>
                <a:sym typeface="Red Hat Text"/>
              </a:rPr>
              <a:t>and </a:t>
            </a:r>
            <a:r>
              <a:rPr lang="en-US" i="1" u="sng"/>
              <a:t>Jennifer Gardner-Brokmeier. </a:t>
            </a:r>
            <a:r>
              <a:rPr lang="en-US" i="1"/>
              <a:t>Please make sure original receipts are clearly scanned. </a:t>
            </a:r>
            <a:endParaRPr i="1"/>
          </a:p>
        </p:txBody>
      </p:sp>
      <p:sp>
        <p:nvSpPr>
          <p:cNvPr id="315" name="Google Shape;315;p43"/>
          <p:cNvSpPr txBox="1">
            <a:spLocks noGrp="1"/>
          </p:cNvSpPr>
          <p:nvPr>
            <p:ph type="body" idx="3"/>
          </p:nvPr>
        </p:nvSpPr>
        <p:spPr>
          <a:xfrm>
            <a:off x="0" y="6498902"/>
            <a:ext cx="6345300" cy="351000"/>
          </a:xfrm>
          <a:prstGeom prst="rect">
            <a:avLst/>
          </a:prstGeom>
          <a:solidFill>
            <a:schemeClr val="accent1"/>
          </a:solidFill>
          <a:ln>
            <a:noFill/>
          </a:ln>
        </p:spPr>
        <p:txBody>
          <a:bodyPr spcFirstLastPara="1" wrap="square" lIns="274300" tIns="64000" rIns="91425" bIns="91425" anchor="ctr" anchorCtr="0">
            <a:spAutoFit/>
          </a:bodyPr>
          <a:lstStyle/>
          <a:p>
            <a:pPr marL="0" lvl="0" indent="0" algn="l" rtl="0">
              <a:lnSpc>
                <a:spcPct val="90000"/>
              </a:lnSpc>
              <a:spcBef>
                <a:spcPts val="0"/>
              </a:spcBef>
              <a:spcAft>
                <a:spcPts val="0"/>
              </a:spcAft>
              <a:buSzPts val="126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4"/>
          <p:cNvSpPr txBox="1">
            <a:spLocks noGrp="1"/>
          </p:cNvSpPr>
          <p:nvPr>
            <p:ph type="title" idx="4294967295"/>
          </p:nvPr>
        </p:nvSpPr>
        <p:spPr>
          <a:xfrm>
            <a:off x="495300" y="-1066800"/>
            <a:ext cx="10668000" cy="1066800"/>
          </a:xfrm>
          <a:prstGeom prst="rect">
            <a:avLst/>
          </a:prstGeom>
          <a:noFill/>
          <a:ln>
            <a:noFill/>
          </a:ln>
        </p:spPr>
        <p:txBody>
          <a:bodyPr spcFirstLastPara="1" wrap="square" lIns="0" tIns="45700" rIns="0" bIns="0" anchor="b" anchorCtr="0">
            <a:normAutofit/>
          </a:bodyPr>
          <a:lstStyle/>
          <a:p>
            <a:pPr marL="0" lvl="0" indent="0" algn="l" rtl="0">
              <a:lnSpc>
                <a:spcPct val="90000"/>
              </a:lnSpc>
              <a:spcBef>
                <a:spcPts val="0"/>
              </a:spcBef>
              <a:spcAft>
                <a:spcPts val="0"/>
              </a:spcAft>
              <a:buClr>
                <a:schemeClr val="dk1"/>
              </a:buClr>
              <a:buSzPts val="2000"/>
              <a:buFont typeface="Red Hat Display Medium"/>
              <a:buNone/>
            </a:pPr>
            <a:r>
              <a:rPr lang="en-US" sz="2000">
                <a:latin typeface="Red Hat Display Medium"/>
                <a:ea typeface="Red Hat Display Medium"/>
                <a:cs typeface="Red Hat Display Medium"/>
                <a:sym typeface="Red Hat Display Medium"/>
              </a:rPr>
              <a:t>Text slide: 1 column</a:t>
            </a:r>
            <a:endParaRPr/>
          </a:p>
        </p:txBody>
      </p:sp>
      <p:sp>
        <p:nvSpPr>
          <p:cNvPr id="322" name="Google Shape;322;p44"/>
          <p:cNvSpPr txBox="1">
            <a:spLocks noGrp="1"/>
          </p:cNvSpPr>
          <p:nvPr>
            <p:ph type="body" idx="1"/>
          </p:nvPr>
        </p:nvSpPr>
        <p:spPr>
          <a:xfrm>
            <a:off x="495300" y="457200"/>
            <a:ext cx="9023700" cy="1066800"/>
          </a:xfrm>
          <a:prstGeom prst="rect">
            <a:avLst/>
          </a:prstGeom>
          <a:noFill/>
          <a:ln>
            <a:noFill/>
          </a:ln>
        </p:spPr>
        <p:txBody>
          <a:bodyPr spcFirstLastPara="1" wrap="square" lIns="0" tIns="45700" rIns="91425" bIns="0" anchor="b" anchorCtr="0">
            <a:normAutofit/>
          </a:bodyPr>
          <a:lstStyle/>
          <a:p>
            <a:pPr marL="0" lvl="0" indent="0" algn="l" rtl="0">
              <a:lnSpc>
                <a:spcPct val="90000"/>
              </a:lnSpc>
              <a:spcBef>
                <a:spcPts val="0"/>
              </a:spcBef>
              <a:spcAft>
                <a:spcPts val="0"/>
              </a:spcAft>
              <a:buSzPts val="3060"/>
              <a:buNone/>
            </a:pPr>
            <a:r>
              <a:rPr lang="en-US"/>
              <a:t>JD Grants: Reimbursement for Local Events</a:t>
            </a:r>
            <a:endParaRPr/>
          </a:p>
        </p:txBody>
      </p:sp>
      <p:sp>
        <p:nvSpPr>
          <p:cNvPr id="323" name="Google Shape;323;p44"/>
          <p:cNvSpPr txBox="1">
            <a:spLocks noGrp="1"/>
          </p:cNvSpPr>
          <p:nvPr>
            <p:ph type="body" idx="2"/>
          </p:nvPr>
        </p:nvSpPr>
        <p:spPr>
          <a:xfrm>
            <a:off x="1485900" y="1840447"/>
            <a:ext cx="9677400" cy="4446000"/>
          </a:xfrm>
          <a:prstGeom prst="rect">
            <a:avLst/>
          </a:prstGeom>
          <a:noFill/>
          <a:ln>
            <a:noFill/>
          </a:ln>
        </p:spPr>
        <p:txBody>
          <a:bodyPr spcFirstLastPara="1" wrap="square" lIns="0" tIns="45700" rIns="91425" bIns="45700" anchor="t" anchorCtr="0">
            <a:normAutofit fontScale="92500" lnSpcReduction="20000"/>
          </a:bodyPr>
          <a:lstStyle/>
          <a:p>
            <a:pPr marL="0" lvl="0" indent="0" algn="ctr" rtl="0">
              <a:lnSpc>
                <a:spcPct val="90000"/>
              </a:lnSpc>
              <a:spcBef>
                <a:spcPts val="0"/>
              </a:spcBef>
              <a:spcAft>
                <a:spcPts val="0"/>
              </a:spcAft>
              <a:buNone/>
            </a:pPr>
            <a:r>
              <a:rPr lang="en-US" b="1">
                <a:solidFill>
                  <a:schemeClr val="accent1"/>
                </a:solidFill>
                <a:latin typeface="Red Hat Text"/>
                <a:ea typeface="Red Hat Text"/>
                <a:cs typeface="Red Hat Text"/>
                <a:sym typeface="Red Hat Text"/>
              </a:rPr>
              <a:t>Essential Rules for Food-Related Purchases</a:t>
            </a:r>
            <a:endParaRPr b="1">
              <a:solidFill>
                <a:schemeClr val="accent1"/>
              </a:solidFill>
              <a:latin typeface="Red Hat Text"/>
              <a:ea typeface="Red Hat Text"/>
              <a:cs typeface="Red Hat Text"/>
              <a:sym typeface="Red Hat Text"/>
            </a:endParaRPr>
          </a:p>
          <a:p>
            <a:pPr marL="457200" lvl="0" indent="-354901" algn="l" rtl="0">
              <a:lnSpc>
                <a:spcPct val="90000"/>
              </a:lnSpc>
              <a:spcBef>
                <a:spcPts val="0"/>
              </a:spcBef>
              <a:spcAft>
                <a:spcPts val="0"/>
              </a:spcAft>
              <a:buClr>
                <a:schemeClr val="dk2"/>
              </a:buClr>
              <a:buSzPct val="90000"/>
              <a:buFont typeface="Red Hat Text"/>
              <a:buChar char="•"/>
            </a:pPr>
            <a:r>
              <a:rPr lang="en-US" b="1">
                <a:solidFill>
                  <a:schemeClr val="dk2"/>
                </a:solidFill>
                <a:latin typeface="Red Hat Text"/>
                <a:ea typeface="Red Hat Text"/>
                <a:cs typeface="Red Hat Text"/>
                <a:sym typeface="Red Hat Text"/>
              </a:rPr>
              <a:t>Only individuals can be reimbursed </a:t>
            </a:r>
            <a:r>
              <a:rPr lang="en-US">
                <a:solidFill>
                  <a:schemeClr val="dk2"/>
                </a:solidFill>
              </a:rPr>
              <a:t>(not student organizations) </a:t>
            </a:r>
            <a:endParaRPr>
              <a:solidFill>
                <a:schemeClr val="dk2"/>
              </a:solidFill>
            </a:endParaRPr>
          </a:p>
          <a:p>
            <a:pPr marL="457200" lvl="0" indent="-354901" algn="l" rtl="0">
              <a:lnSpc>
                <a:spcPct val="90000"/>
              </a:lnSpc>
              <a:spcBef>
                <a:spcPts val="0"/>
              </a:spcBef>
              <a:spcAft>
                <a:spcPts val="0"/>
              </a:spcAft>
              <a:buClr>
                <a:schemeClr val="dk2"/>
              </a:buClr>
              <a:buSzPct val="90000"/>
              <a:buChar char="•"/>
            </a:pPr>
            <a:r>
              <a:rPr lang="en-US" b="1">
                <a:solidFill>
                  <a:schemeClr val="dk2"/>
                </a:solidFill>
                <a:latin typeface="Red Hat Text"/>
                <a:ea typeface="Red Hat Text"/>
                <a:cs typeface="Red Hat Text"/>
                <a:sym typeface="Red Hat Text"/>
              </a:rPr>
              <a:t>Sales tax is not reimbursable </a:t>
            </a:r>
            <a:r>
              <a:rPr lang="en-US">
                <a:solidFill>
                  <a:schemeClr val="dk2"/>
                </a:solidFill>
              </a:rPr>
              <a:t>(ask Adam Bushcott for a UW tax exemption certificate to provide to the vendor)</a:t>
            </a:r>
            <a:endParaRPr>
              <a:solidFill>
                <a:schemeClr val="dk2"/>
              </a:solidFill>
            </a:endParaRPr>
          </a:p>
          <a:p>
            <a:pPr marL="457200" lvl="0" indent="-354901" algn="l" rtl="0">
              <a:lnSpc>
                <a:spcPct val="90000"/>
              </a:lnSpc>
              <a:spcBef>
                <a:spcPts val="0"/>
              </a:spcBef>
              <a:spcAft>
                <a:spcPts val="0"/>
              </a:spcAft>
              <a:buClr>
                <a:schemeClr val="dk2"/>
              </a:buClr>
              <a:buSzPct val="90000"/>
              <a:buChar char="•"/>
            </a:pPr>
            <a:r>
              <a:rPr lang="en-US" b="1">
                <a:solidFill>
                  <a:schemeClr val="dk2"/>
                </a:solidFill>
                <a:latin typeface="Red Hat Text"/>
                <a:ea typeface="Red Hat Text"/>
                <a:cs typeface="Red Hat Text"/>
                <a:sym typeface="Red Hat Text"/>
              </a:rPr>
              <a:t>Request reimbursement soon after the event ends </a:t>
            </a:r>
            <a:r>
              <a:rPr lang="en-US">
                <a:solidFill>
                  <a:schemeClr val="dk2"/>
                </a:solidFill>
              </a:rPr>
              <a:t>(within 2 weeks if possible)</a:t>
            </a:r>
            <a:endParaRPr>
              <a:solidFill>
                <a:schemeClr val="dk2"/>
              </a:solidFill>
            </a:endParaRPr>
          </a:p>
          <a:p>
            <a:pPr marL="457200" lvl="0" indent="-354901" algn="l" rtl="0">
              <a:lnSpc>
                <a:spcPct val="90000"/>
              </a:lnSpc>
              <a:spcBef>
                <a:spcPts val="0"/>
              </a:spcBef>
              <a:spcAft>
                <a:spcPts val="0"/>
              </a:spcAft>
              <a:buClr>
                <a:schemeClr val="dk2"/>
              </a:buClr>
              <a:buSzPct val="90000"/>
              <a:buChar char="•"/>
            </a:pPr>
            <a:r>
              <a:rPr lang="en-US" b="1">
                <a:solidFill>
                  <a:schemeClr val="dk2"/>
                </a:solidFill>
                <a:latin typeface="Red Hat Text"/>
                <a:ea typeface="Red Hat Text"/>
                <a:cs typeface="Red Hat Text"/>
                <a:sym typeface="Red Hat Text"/>
              </a:rPr>
              <a:t>Include reimbursement information in the email with the Meal Payment Form </a:t>
            </a:r>
            <a:r>
              <a:rPr lang="en-US">
                <a:solidFill>
                  <a:schemeClr val="dk2"/>
                </a:solidFill>
              </a:rPr>
              <a:t>(names of people to be reimbursed, their contact information, amount due to each person, and itemized receipts) </a:t>
            </a:r>
            <a:endParaRPr>
              <a:solidFill>
                <a:schemeClr val="dk2"/>
              </a:solidFill>
            </a:endParaRPr>
          </a:p>
          <a:p>
            <a:pPr marL="0" lvl="0" indent="0" algn="l" rtl="0">
              <a:lnSpc>
                <a:spcPct val="90000"/>
              </a:lnSpc>
              <a:spcBef>
                <a:spcPts val="0"/>
              </a:spcBef>
              <a:spcAft>
                <a:spcPts val="0"/>
              </a:spcAft>
              <a:buNone/>
            </a:pPr>
            <a:endParaRPr>
              <a:solidFill>
                <a:schemeClr val="dk2"/>
              </a:solidFill>
            </a:endParaRPr>
          </a:p>
          <a:p>
            <a:pPr marL="0" lvl="0" indent="0" algn="ctr" rtl="0">
              <a:lnSpc>
                <a:spcPct val="90000"/>
              </a:lnSpc>
              <a:spcBef>
                <a:spcPts val="0"/>
              </a:spcBef>
              <a:spcAft>
                <a:spcPts val="0"/>
              </a:spcAft>
              <a:buNone/>
            </a:pPr>
            <a:r>
              <a:rPr lang="en-US" b="1">
                <a:solidFill>
                  <a:schemeClr val="accent1"/>
                </a:solidFill>
                <a:latin typeface="Red Hat Text"/>
                <a:ea typeface="Red Hat Text"/>
                <a:cs typeface="Red Hat Text"/>
                <a:sym typeface="Red Hat Text"/>
              </a:rPr>
              <a:t>Reimbursement for Non-Food Purchases</a:t>
            </a:r>
            <a:endParaRPr b="1">
              <a:solidFill>
                <a:schemeClr val="accent1"/>
              </a:solidFill>
              <a:latin typeface="Red Hat Text"/>
              <a:ea typeface="Red Hat Text"/>
              <a:cs typeface="Red Hat Text"/>
              <a:sym typeface="Red Hat Text"/>
            </a:endParaRPr>
          </a:p>
          <a:p>
            <a:pPr marL="457200" lvl="0" indent="-354901" algn="l" rtl="0">
              <a:lnSpc>
                <a:spcPct val="90000"/>
              </a:lnSpc>
              <a:spcBef>
                <a:spcPts val="0"/>
              </a:spcBef>
              <a:spcAft>
                <a:spcPts val="0"/>
              </a:spcAft>
              <a:buClr>
                <a:schemeClr val="dk1"/>
              </a:buClr>
              <a:buSzPct val="90000"/>
              <a:buChar char="•"/>
            </a:pPr>
            <a:r>
              <a:rPr lang="en-US">
                <a:solidFill>
                  <a:schemeClr val="dk1"/>
                </a:solidFill>
              </a:rPr>
              <a:t>Contact Adam Bushcott and ask what documentation you need to provide in order to be reimbursed. As with food purchase, only individuals can be reimbursed, and sales tax is not reimbursable. </a:t>
            </a:r>
            <a:endParaRPr>
              <a:solidFill>
                <a:schemeClr val="dk1"/>
              </a:solidFill>
            </a:endParaRPr>
          </a:p>
          <a:p>
            <a:pPr marL="0" lvl="0" indent="0" algn="l" rtl="0">
              <a:lnSpc>
                <a:spcPct val="90000"/>
              </a:lnSpc>
              <a:spcBef>
                <a:spcPts val="0"/>
              </a:spcBef>
              <a:spcAft>
                <a:spcPts val="0"/>
              </a:spcAft>
              <a:buNone/>
            </a:pPr>
            <a:endParaRPr b="1">
              <a:solidFill>
                <a:schemeClr val="dk1"/>
              </a:solidFill>
              <a:latin typeface="Red Hat Text"/>
              <a:ea typeface="Red Hat Text"/>
              <a:cs typeface="Red Hat Text"/>
              <a:sym typeface="Red Hat Text"/>
            </a:endParaRPr>
          </a:p>
          <a:p>
            <a:pPr marL="0" lvl="0" indent="0" algn="l" rtl="0">
              <a:lnSpc>
                <a:spcPct val="90000"/>
              </a:lnSpc>
              <a:spcBef>
                <a:spcPts val="0"/>
              </a:spcBef>
              <a:spcAft>
                <a:spcPts val="0"/>
              </a:spcAft>
              <a:buNone/>
            </a:pPr>
            <a:endParaRPr i="1"/>
          </a:p>
        </p:txBody>
      </p:sp>
      <p:sp>
        <p:nvSpPr>
          <p:cNvPr id="324" name="Google Shape;324;p44"/>
          <p:cNvSpPr txBox="1">
            <a:spLocks noGrp="1"/>
          </p:cNvSpPr>
          <p:nvPr>
            <p:ph type="body" idx="3"/>
          </p:nvPr>
        </p:nvSpPr>
        <p:spPr>
          <a:xfrm>
            <a:off x="0" y="6498902"/>
            <a:ext cx="6345300" cy="351000"/>
          </a:xfrm>
          <a:prstGeom prst="rect">
            <a:avLst/>
          </a:prstGeom>
          <a:solidFill>
            <a:schemeClr val="accent1"/>
          </a:solidFill>
          <a:ln>
            <a:noFill/>
          </a:ln>
        </p:spPr>
        <p:txBody>
          <a:bodyPr spcFirstLastPara="1" wrap="square" lIns="274300" tIns="64000" rIns="91425" bIns="91425" anchor="ctr" anchorCtr="0">
            <a:spAutoFit/>
          </a:bodyPr>
          <a:lstStyle/>
          <a:p>
            <a:pPr marL="0" lvl="0" indent="0" algn="l" rtl="0">
              <a:lnSpc>
                <a:spcPct val="90000"/>
              </a:lnSpc>
              <a:spcBef>
                <a:spcPts val="0"/>
              </a:spcBef>
              <a:spcAft>
                <a:spcPts val="0"/>
              </a:spcAft>
              <a:buSzPts val="126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5"/>
          <p:cNvSpPr txBox="1">
            <a:spLocks noGrp="1"/>
          </p:cNvSpPr>
          <p:nvPr>
            <p:ph type="title" idx="4294967295"/>
          </p:nvPr>
        </p:nvSpPr>
        <p:spPr>
          <a:xfrm>
            <a:off x="495300" y="-1066800"/>
            <a:ext cx="10668000" cy="1066800"/>
          </a:xfrm>
          <a:prstGeom prst="rect">
            <a:avLst/>
          </a:prstGeom>
          <a:noFill/>
          <a:ln>
            <a:noFill/>
          </a:ln>
        </p:spPr>
        <p:txBody>
          <a:bodyPr spcFirstLastPara="1" wrap="square" lIns="0" tIns="45700" rIns="0" bIns="0" anchor="b" anchorCtr="0">
            <a:normAutofit/>
          </a:bodyPr>
          <a:lstStyle/>
          <a:p>
            <a:pPr marL="0" lvl="0" indent="0" algn="l" rtl="0">
              <a:lnSpc>
                <a:spcPct val="90000"/>
              </a:lnSpc>
              <a:spcBef>
                <a:spcPts val="0"/>
              </a:spcBef>
              <a:spcAft>
                <a:spcPts val="0"/>
              </a:spcAft>
              <a:buClr>
                <a:schemeClr val="dk1"/>
              </a:buClr>
              <a:buSzPts val="2000"/>
              <a:buFont typeface="Red Hat Display Medium"/>
              <a:buNone/>
            </a:pPr>
            <a:r>
              <a:rPr lang="en-US" sz="2000">
                <a:latin typeface="Red Hat Display Medium"/>
                <a:ea typeface="Red Hat Display Medium"/>
                <a:cs typeface="Red Hat Display Medium"/>
                <a:sym typeface="Red Hat Display Medium"/>
              </a:rPr>
              <a:t>Text slide: 1 column</a:t>
            </a:r>
            <a:endParaRPr/>
          </a:p>
        </p:txBody>
      </p:sp>
      <p:sp>
        <p:nvSpPr>
          <p:cNvPr id="331" name="Google Shape;331;p45"/>
          <p:cNvSpPr txBox="1">
            <a:spLocks noGrp="1"/>
          </p:cNvSpPr>
          <p:nvPr>
            <p:ph type="body" idx="1"/>
          </p:nvPr>
        </p:nvSpPr>
        <p:spPr>
          <a:xfrm>
            <a:off x="495300" y="457200"/>
            <a:ext cx="9023700" cy="1066800"/>
          </a:xfrm>
          <a:prstGeom prst="rect">
            <a:avLst/>
          </a:prstGeom>
          <a:noFill/>
          <a:ln>
            <a:noFill/>
          </a:ln>
        </p:spPr>
        <p:txBody>
          <a:bodyPr spcFirstLastPara="1" wrap="square" lIns="0" tIns="45700" rIns="91425" bIns="0" anchor="b" anchorCtr="0">
            <a:normAutofit/>
          </a:bodyPr>
          <a:lstStyle/>
          <a:p>
            <a:pPr marL="0" lvl="0" indent="0" algn="l" rtl="0">
              <a:lnSpc>
                <a:spcPct val="90000"/>
              </a:lnSpc>
              <a:spcBef>
                <a:spcPts val="0"/>
              </a:spcBef>
              <a:spcAft>
                <a:spcPts val="0"/>
              </a:spcAft>
              <a:buSzPts val="3060"/>
              <a:buNone/>
            </a:pPr>
            <a:r>
              <a:rPr lang="en-US"/>
              <a:t>JD Grants: Post-Event Forms</a:t>
            </a:r>
            <a:endParaRPr/>
          </a:p>
        </p:txBody>
      </p:sp>
      <p:sp>
        <p:nvSpPr>
          <p:cNvPr id="332" name="Google Shape;332;p45"/>
          <p:cNvSpPr txBox="1">
            <a:spLocks noGrp="1"/>
          </p:cNvSpPr>
          <p:nvPr>
            <p:ph type="body" idx="2"/>
          </p:nvPr>
        </p:nvSpPr>
        <p:spPr>
          <a:xfrm>
            <a:off x="1485900" y="1840447"/>
            <a:ext cx="9677400" cy="4446000"/>
          </a:xfrm>
          <a:prstGeom prst="rect">
            <a:avLst/>
          </a:prstGeom>
          <a:noFill/>
          <a:ln>
            <a:noFill/>
          </a:ln>
        </p:spPr>
        <p:txBody>
          <a:bodyPr spcFirstLastPara="1" wrap="square" lIns="0" tIns="45700" rIns="91425" bIns="45700" anchor="t" anchorCtr="0">
            <a:normAutofit fontScale="92500"/>
          </a:bodyPr>
          <a:lstStyle/>
          <a:p>
            <a:pPr marL="0" lvl="0" indent="0" algn="ctr" rtl="0">
              <a:lnSpc>
                <a:spcPct val="90000"/>
              </a:lnSpc>
              <a:spcBef>
                <a:spcPts val="0"/>
              </a:spcBef>
              <a:spcAft>
                <a:spcPts val="0"/>
              </a:spcAft>
              <a:buNone/>
            </a:pPr>
            <a:r>
              <a:rPr lang="en-US" b="1">
                <a:solidFill>
                  <a:schemeClr val="accent1"/>
                </a:solidFill>
                <a:latin typeface="Red Hat Text"/>
                <a:ea typeface="Red Hat Text"/>
                <a:cs typeface="Red Hat Text"/>
                <a:sym typeface="Red Hat Text"/>
              </a:rPr>
              <a:t>Actual Expenses Report Forms </a:t>
            </a:r>
            <a:endParaRPr b="1">
              <a:solidFill>
                <a:schemeClr val="accent1"/>
              </a:solidFill>
              <a:latin typeface="Red Hat Text"/>
              <a:ea typeface="Red Hat Text"/>
              <a:cs typeface="Red Hat Text"/>
              <a:sym typeface="Red Hat Text"/>
            </a:endParaRPr>
          </a:p>
          <a:p>
            <a:pPr marL="457200" lvl="0" indent="-377190" algn="l" rtl="0">
              <a:lnSpc>
                <a:spcPct val="90000"/>
              </a:lnSpc>
              <a:spcBef>
                <a:spcPts val="1000"/>
              </a:spcBef>
              <a:spcAft>
                <a:spcPts val="0"/>
              </a:spcAft>
              <a:buClr>
                <a:schemeClr val="dk1"/>
              </a:buClr>
              <a:buSzPts val="2340"/>
              <a:buChar char="•"/>
            </a:pPr>
            <a:r>
              <a:rPr lang="en-US">
                <a:solidFill>
                  <a:schemeClr val="dk1"/>
                </a:solidFill>
              </a:rPr>
              <a:t>Fill out the appropriate </a:t>
            </a:r>
            <a:r>
              <a:rPr lang="en-US" u="sng">
                <a:solidFill>
                  <a:schemeClr val="hlink"/>
                </a:solidFill>
                <a:hlinkClick r:id="rId3"/>
              </a:rPr>
              <a:t>Actual Expenses Report Form</a:t>
            </a:r>
            <a:r>
              <a:rPr lang="en-US">
                <a:solidFill>
                  <a:schemeClr val="dk1"/>
                </a:solidFill>
              </a:rPr>
              <a:t>. (Forms vary depending on the type of event.)</a:t>
            </a:r>
            <a:endParaRPr>
              <a:solidFill>
                <a:schemeClr val="dk1"/>
              </a:solidFill>
            </a:endParaRPr>
          </a:p>
          <a:p>
            <a:pPr marL="457200" lvl="0" indent="-377190" algn="l" rtl="0">
              <a:lnSpc>
                <a:spcPct val="90000"/>
              </a:lnSpc>
              <a:spcBef>
                <a:spcPts val="1000"/>
              </a:spcBef>
              <a:spcAft>
                <a:spcPts val="0"/>
              </a:spcAft>
              <a:buClr>
                <a:schemeClr val="dk1"/>
              </a:buClr>
              <a:buSzPts val="2340"/>
              <a:buChar char="•"/>
            </a:pPr>
            <a:r>
              <a:rPr lang="en-US">
                <a:solidFill>
                  <a:schemeClr val="dk1"/>
                </a:solidFill>
              </a:rPr>
              <a:t>The form is due to </a:t>
            </a:r>
            <a:r>
              <a:rPr lang="en-US" u="sng">
                <a:solidFill>
                  <a:schemeClr val="hlink"/>
                </a:solidFill>
                <a:hlinkClick r:id="rId4"/>
              </a:rPr>
              <a:t>jdgrants@law.wisc.edu</a:t>
            </a:r>
            <a:r>
              <a:rPr lang="en-US">
                <a:solidFill>
                  <a:schemeClr val="dk1"/>
                </a:solidFill>
              </a:rPr>
              <a:t> after the event. See the various deadlines on the JD Grants webpage with the forms. </a:t>
            </a:r>
            <a:endParaRPr>
              <a:solidFill>
                <a:schemeClr val="dk1"/>
              </a:solidFill>
            </a:endParaRPr>
          </a:p>
          <a:p>
            <a:pPr marL="457200" lvl="0" indent="-377190" algn="l" rtl="0">
              <a:lnSpc>
                <a:spcPct val="90000"/>
              </a:lnSpc>
              <a:spcBef>
                <a:spcPts val="1000"/>
              </a:spcBef>
              <a:spcAft>
                <a:spcPts val="0"/>
              </a:spcAft>
              <a:buClr>
                <a:schemeClr val="dk1"/>
              </a:buClr>
              <a:buSzPts val="2340"/>
              <a:buChar char="•"/>
            </a:pPr>
            <a:r>
              <a:rPr lang="en-US">
                <a:solidFill>
                  <a:schemeClr val="dk1"/>
                </a:solidFill>
              </a:rPr>
              <a:t>This report is required even if the Law School prepaid all expenses and no reimbursement is requested. </a:t>
            </a:r>
            <a:endParaRPr>
              <a:solidFill>
                <a:schemeClr val="dk1"/>
              </a:solidFill>
            </a:endParaRPr>
          </a:p>
          <a:p>
            <a:pPr marL="0" lvl="0" indent="0" algn="l" rtl="0">
              <a:lnSpc>
                <a:spcPct val="90000"/>
              </a:lnSpc>
              <a:spcBef>
                <a:spcPts val="0"/>
              </a:spcBef>
              <a:spcAft>
                <a:spcPts val="0"/>
              </a:spcAft>
              <a:buNone/>
            </a:pPr>
            <a:endParaRPr>
              <a:solidFill>
                <a:schemeClr val="dk1"/>
              </a:solidFill>
            </a:endParaRPr>
          </a:p>
          <a:p>
            <a:pPr marL="0" lvl="0" indent="0" algn="ctr" rtl="0">
              <a:lnSpc>
                <a:spcPct val="90000"/>
              </a:lnSpc>
              <a:spcBef>
                <a:spcPts val="0"/>
              </a:spcBef>
              <a:spcAft>
                <a:spcPts val="0"/>
              </a:spcAft>
              <a:buNone/>
            </a:pPr>
            <a:r>
              <a:rPr lang="en-US" b="1">
                <a:solidFill>
                  <a:schemeClr val="accent1"/>
                </a:solidFill>
                <a:latin typeface="Red Hat Text"/>
                <a:ea typeface="Red Hat Text"/>
                <a:cs typeface="Red Hat Text"/>
                <a:sym typeface="Red Hat Text"/>
              </a:rPr>
              <a:t>Attendance Report for Student Travel Awards</a:t>
            </a:r>
            <a:r>
              <a:rPr lang="en-US">
                <a:solidFill>
                  <a:schemeClr val="dk1"/>
                </a:solidFill>
              </a:rPr>
              <a:t> </a:t>
            </a:r>
            <a:endParaRPr>
              <a:solidFill>
                <a:schemeClr val="dk1"/>
              </a:solidFill>
            </a:endParaRPr>
          </a:p>
          <a:p>
            <a:pPr marL="457200" lvl="0" indent="-377190" algn="l" rtl="0">
              <a:lnSpc>
                <a:spcPct val="90000"/>
              </a:lnSpc>
              <a:spcBef>
                <a:spcPts val="1000"/>
              </a:spcBef>
              <a:spcAft>
                <a:spcPts val="0"/>
              </a:spcAft>
              <a:buClr>
                <a:schemeClr val="dk1"/>
              </a:buClr>
              <a:buSzPts val="2340"/>
              <a:buChar char="•"/>
            </a:pPr>
            <a:r>
              <a:rPr lang="en-US">
                <a:solidFill>
                  <a:schemeClr val="dk1"/>
                </a:solidFill>
              </a:rPr>
              <a:t>Confirm that students used the Travel Awards. </a:t>
            </a:r>
            <a:endParaRPr>
              <a:solidFill>
                <a:schemeClr val="dk1"/>
              </a:solidFill>
            </a:endParaRPr>
          </a:p>
          <a:p>
            <a:pPr marL="457200" lvl="0" indent="-377190" algn="l" rtl="0">
              <a:lnSpc>
                <a:spcPct val="90000"/>
              </a:lnSpc>
              <a:spcBef>
                <a:spcPts val="1000"/>
              </a:spcBef>
              <a:spcAft>
                <a:spcPts val="0"/>
              </a:spcAft>
              <a:buClr>
                <a:schemeClr val="dk1"/>
              </a:buClr>
              <a:buSzPts val="2340"/>
              <a:buChar char="•"/>
            </a:pPr>
            <a:r>
              <a:rPr lang="en-US">
                <a:solidFill>
                  <a:schemeClr val="dk1"/>
                </a:solidFill>
              </a:rPr>
              <a:t>Due to </a:t>
            </a:r>
            <a:r>
              <a:rPr lang="en-US" u="sng">
                <a:solidFill>
                  <a:schemeClr val="hlink"/>
                </a:solidFill>
                <a:hlinkClick r:id="rId4"/>
              </a:rPr>
              <a:t>jdgrants@law.wisc.edu</a:t>
            </a:r>
            <a:r>
              <a:rPr lang="en-US">
                <a:solidFill>
                  <a:schemeClr val="dk1"/>
                </a:solidFill>
              </a:rPr>
              <a:t> one week after the trip. </a:t>
            </a:r>
            <a:endParaRPr b="1">
              <a:solidFill>
                <a:schemeClr val="dk1"/>
              </a:solidFill>
              <a:latin typeface="Red Hat Text"/>
              <a:ea typeface="Red Hat Text"/>
              <a:cs typeface="Red Hat Text"/>
              <a:sym typeface="Red Hat Text"/>
            </a:endParaRPr>
          </a:p>
          <a:p>
            <a:pPr marL="0" lvl="0" indent="0" algn="l" rtl="0">
              <a:lnSpc>
                <a:spcPct val="90000"/>
              </a:lnSpc>
              <a:spcBef>
                <a:spcPts val="0"/>
              </a:spcBef>
              <a:spcAft>
                <a:spcPts val="0"/>
              </a:spcAft>
              <a:buNone/>
            </a:pPr>
            <a:endParaRPr i="1"/>
          </a:p>
        </p:txBody>
      </p:sp>
      <p:sp>
        <p:nvSpPr>
          <p:cNvPr id="333" name="Google Shape;333;p45"/>
          <p:cNvSpPr txBox="1">
            <a:spLocks noGrp="1"/>
          </p:cNvSpPr>
          <p:nvPr>
            <p:ph type="body" idx="3"/>
          </p:nvPr>
        </p:nvSpPr>
        <p:spPr>
          <a:xfrm>
            <a:off x="0" y="6507002"/>
            <a:ext cx="6345300" cy="351000"/>
          </a:xfrm>
          <a:prstGeom prst="rect">
            <a:avLst/>
          </a:prstGeom>
          <a:solidFill>
            <a:schemeClr val="accent1"/>
          </a:solidFill>
          <a:ln>
            <a:noFill/>
          </a:ln>
        </p:spPr>
        <p:txBody>
          <a:bodyPr spcFirstLastPara="1" wrap="square" lIns="274300" tIns="64000" rIns="91425" bIns="91425" anchor="ctr" anchorCtr="0">
            <a:spAutoFit/>
          </a:bodyPr>
          <a:lstStyle/>
          <a:p>
            <a:pPr marL="0" lvl="0" indent="0" algn="l" rtl="0">
              <a:lnSpc>
                <a:spcPct val="90000"/>
              </a:lnSpc>
              <a:spcBef>
                <a:spcPts val="0"/>
              </a:spcBef>
              <a:spcAft>
                <a:spcPts val="0"/>
              </a:spcAft>
              <a:buSzPts val="126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6"/>
          <p:cNvSpPr txBox="1">
            <a:spLocks noGrp="1"/>
          </p:cNvSpPr>
          <p:nvPr>
            <p:ph type="title" idx="4294967295"/>
          </p:nvPr>
        </p:nvSpPr>
        <p:spPr>
          <a:xfrm>
            <a:off x="495300" y="-1066800"/>
            <a:ext cx="10668000" cy="1066800"/>
          </a:xfrm>
          <a:prstGeom prst="rect">
            <a:avLst/>
          </a:prstGeom>
          <a:noFill/>
          <a:ln>
            <a:noFill/>
          </a:ln>
        </p:spPr>
        <p:txBody>
          <a:bodyPr spcFirstLastPara="1" wrap="square" lIns="0" tIns="45700" rIns="0" bIns="0" anchor="b" anchorCtr="0">
            <a:normAutofit/>
          </a:bodyPr>
          <a:lstStyle/>
          <a:p>
            <a:pPr marL="0" lvl="0" indent="0" algn="l" rtl="0">
              <a:lnSpc>
                <a:spcPct val="90000"/>
              </a:lnSpc>
              <a:spcBef>
                <a:spcPts val="0"/>
              </a:spcBef>
              <a:spcAft>
                <a:spcPts val="0"/>
              </a:spcAft>
              <a:buClr>
                <a:schemeClr val="dk1"/>
              </a:buClr>
              <a:buSzPts val="2000"/>
              <a:buFont typeface="Red Hat Display Medium"/>
              <a:buNone/>
            </a:pPr>
            <a:r>
              <a:rPr lang="en-US" sz="2000">
                <a:latin typeface="Red Hat Display Medium"/>
                <a:ea typeface="Red Hat Display Medium"/>
                <a:cs typeface="Red Hat Display Medium"/>
                <a:sym typeface="Red Hat Display Medium"/>
              </a:rPr>
              <a:t>Text slide: 1 column</a:t>
            </a:r>
            <a:endParaRPr/>
          </a:p>
        </p:txBody>
      </p:sp>
      <p:sp>
        <p:nvSpPr>
          <p:cNvPr id="340" name="Google Shape;340;p46"/>
          <p:cNvSpPr txBox="1">
            <a:spLocks noGrp="1"/>
          </p:cNvSpPr>
          <p:nvPr>
            <p:ph type="body" idx="1"/>
          </p:nvPr>
        </p:nvSpPr>
        <p:spPr>
          <a:xfrm>
            <a:off x="495300" y="457200"/>
            <a:ext cx="9023700" cy="1066800"/>
          </a:xfrm>
          <a:prstGeom prst="rect">
            <a:avLst/>
          </a:prstGeom>
          <a:noFill/>
          <a:ln>
            <a:noFill/>
          </a:ln>
        </p:spPr>
        <p:txBody>
          <a:bodyPr spcFirstLastPara="1" wrap="square" lIns="0" tIns="45700" rIns="91425" bIns="0" anchor="b" anchorCtr="0">
            <a:normAutofit/>
          </a:bodyPr>
          <a:lstStyle/>
          <a:p>
            <a:pPr marL="0" lvl="0" indent="0" algn="l" rtl="0">
              <a:lnSpc>
                <a:spcPct val="90000"/>
              </a:lnSpc>
              <a:spcBef>
                <a:spcPts val="0"/>
              </a:spcBef>
              <a:spcAft>
                <a:spcPts val="0"/>
              </a:spcAft>
              <a:buSzPts val="3060"/>
              <a:buNone/>
            </a:pPr>
            <a:r>
              <a:rPr lang="en-US"/>
              <a:t>Reimbursement</a:t>
            </a:r>
            <a:endParaRPr/>
          </a:p>
        </p:txBody>
      </p:sp>
      <p:sp>
        <p:nvSpPr>
          <p:cNvPr id="341" name="Google Shape;341;p46"/>
          <p:cNvSpPr txBox="1">
            <a:spLocks noGrp="1"/>
          </p:cNvSpPr>
          <p:nvPr>
            <p:ph type="body" idx="2"/>
          </p:nvPr>
        </p:nvSpPr>
        <p:spPr>
          <a:xfrm>
            <a:off x="1485900" y="1840447"/>
            <a:ext cx="9677400" cy="4446000"/>
          </a:xfrm>
          <a:prstGeom prst="rect">
            <a:avLst/>
          </a:prstGeom>
          <a:noFill/>
          <a:ln>
            <a:noFill/>
          </a:ln>
        </p:spPr>
        <p:txBody>
          <a:bodyPr spcFirstLastPara="1" wrap="square" lIns="0" tIns="45700" rIns="91425" bIns="45700" anchor="t" anchorCtr="0">
            <a:normAutofit/>
          </a:bodyPr>
          <a:lstStyle/>
          <a:p>
            <a:pPr marL="0" lvl="0" indent="0" algn="ctr" rtl="0">
              <a:lnSpc>
                <a:spcPct val="90000"/>
              </a:lnSpc>
              <a:spcBef>
                <a:spcPts val="0"/>
              </a:spcBef>
              <a:spcAft>
                <a:spcPts val="0"/>
              </a:spcAft>
              <a:buNone/>
            </a:pPr>
            <a:r>
              <a:rPr lang="en-US" b="1">
                <a:solidFill>
                  <a:schemeClr val="accent1"/>
                </a:solidFill>
                <a:latin typeface="Red Hat Text"/>
                <a:ea typeface="Red Hat Text"/>
                <a:cs typeface="Red Hat Text"/>
                <a:sym typeface="Red Hat Text"/>
              </a:rPr>
              <a:t>Items needed for reimbursement or P-Card Prepay</a:t>
            </a:r>
            <a:endParaRPr b="1">
              <a:solidFill>
                <a:schemeClr val="accent1"/>
              </a:solidFill>
              <a:latin typeface="Red Hat Text"/>
              <a:ea typeface="Red Hat Text"/>
              <a:cs typeface="Red Hat Text"/>
              <a:sym typeface="Red Hat Text"/>
            </a:endParaRPr>
          </a:p>
          <a:p>
            <a:pPr marL="457200" lvl="0" indent="-377190" algn="l" rtl="0">
              <a:lnSpc>
                <a:spcPct val="90000"/>
              </a:lnSpc>
              <a:spcBef>
                <a:spcPts val="1000"/>
              </a:spcBef>
              <a:spcAft>
                <a:spcPts val="0"/>
              </a:spcAft>
              <a:buClr>
                <a:schemeClr val="dk1"/>
              </a:buClr>
              <a:buSzPts val="2340"/>
              <a:buFont typeface="Red Hat Text Medium"/>
              <a:buChar char="•"/>
            </a:pPr>
            <a:r>
              <a:rPr lang="en-US">
                <a:solidFill>
                  <a:schemeClr val="dk1"/>
                </a:solidFill>
              </a:rPr>
              <a:t>Meal payment form (food)</a:t>
            </a:r>
            <a:endParaRPr>
              <a:solidFill>
                <a:schemeClr val="dk1"/>
              </a:solidFill>
            </a:endParaRPr>
          </a:p>
          <a:p>
            <a:pPr marL="457200" lvl="0" indent="-377190" algn="l" rtl="0">
              <a:lnSpc>
                <a:spcPct val="90000"/>
              </a:lnSpc>
              <a:spcBef>
                <a:spcPts val="0"/>
              </a:spcBef>
              <a:spcAft>
                <a:spcPts val="0"/>
              </a:spcAft>
              <a:buClr>
                <a:schemeClr val="dk1"/>
              </a:buClr>
              <a:buSzPts val="2340"/>
              <a:buChar char="•"/>
            </a:pPr>
            <a:r>
              <a:rPr lang="en-US">
                <a:solidFill>
                  <a:schemeClr val="dk1"/>
                </a:solidFill>
              </a:rPr>
              <a:t>Attendance List</a:t>
            </a:r>
            <a:endParaRPr>
              <a:solidFill>
                <a:schemeClr val="dk1"/>
              </a:solidFill>
            </a:endParaRPr>
          </a:p>
          <a:p>
            <a:pPr marL="914400" lvl="1" indent="-361950" algn="l" rtl="0">
              <a:lnSpc>
                <a:spcPct val="90000"/>
              </a:lnSpc>
              <a:spcBef>
                <a:spcPts val="0"/>
              </a:spcBef>
              <a:spcAft>
                <a:spcPts val="0"/>
              </a:spcAft>
              <a:buSzPts val="2100"/>
              <a:buChar char="•"/>
            </a:pPr>
            <a:r>
              <a:rPr lang="en-US"/>
              <a:t>If you are serving food, you MUST take attendance or have a sign-in sheet. Make sure to include people working the event. </a:t>
            </a:r>
            <a:endParaRPr/>
          </a:p>
          <a:p>
            <a:pPr marL="457200" lvl="0" indent="-377190" algn="l" rtl="0">
              <a:lnSpc>
                <a:spcPct val="90000"/>
              </a:lnSpc>
              <a:spcBef>
                <a:spcPts val="0"/>
              </a:spcBef>
              <a:spcAft>
                <a:spcPts val="0"/>
              </a:spcAft>
              <a:buClr>
                <a:schemeClr val="dk1"/>
              </a:buClr>
              <a:buSzPts val="2340"/>
              <a:buChar char="•"/>
            </a:pPr>
            <a:r>
              <a:rPr lang="en-US">
                <a:solidFill>
                  <a:schemeClr val="dk1"/>
                </a:solidFill>
              </a:rPr>
              <a:t>Agenda and/or Event Announcement</a:t>
            </a:r>
            <a:endParaRPr>
              <a:solidFill>
                <a:schemeClr val="dk1"/>
              </a:solidFill>
            </a:endParaRPr>
          </a:p>
          <a:p>
            <a:pPr marL="914400" lvl="1" indent="-361950" algn="l" rtl="0">
              <a:lnSpc>
                <a:spcPct val="90000"/>
              </a:lnSpc>
              <a:spcBef>
                <a:spcPts val="0"/>
              </a:spcBef>
              <a:spcAft>
                <a:spcPts val="0"/>
              </a:spcAft>
              <a:buSzPts val="2100"/>
              <a:buChar char="•"/>
            </a:pPr>
            <a:r>
              <a:rPr lang="en-US"/>
              <a:t>Email to students (SBA announcement counts)</a:t>
            </a:r>
            <a:endParaRPr/>
          </a:p>
          <a:p>
            <a:pPr marL="914400" lvl="1" indent="-361950" algn="l" rtl="0">
              <a:lnSpc>
                <a:spcPct val="90000"/>
              </a:lnSpc>
              <a:spcBef>
                <a:spcPts val="0"/>
              </a:spcBef>
              <a:spcAft>
                <a:spcPts val="0"/>
              </a:spcAft>
              <a:buSzPts val="2100"/>
              <a:buChar char="•"/>
            </a:pPr>
            <a:r>
              <a:rPr lang="en-US"/>
              <a:t>Flyer</a:t>
            </a:r>
            <a:endParaRPr/>
          </a:p>
          <a:p>
            <a:pPr marL="0" lvl="0" indent="0" algn="l" rtl="0">
              <a:lnSpc>
                <a:spcPct val="90000"/>
              </a:lnSpc>
              <a:spcBef>
                <a:spcPts val="1000"/>
              </a:spcBef>
              <a:spcAft>
                <a:spcPts val="0"/>
              </a:spcAft>
              <a:buNone/>
            </a:pPr>
            <a:endParaRPr i="1"/>
          </a:p>
        </p:txBody>
      </p:sp>
      <p:sp>
        <p:nvSpPr>
          <p:cNvPr id="342" name="Google Shape;342;p46"/>
          <p:cNvSpPr txBox="1">
            <a:spLocks noGrp="1"/>
          </p:cNvSpPr>
          <p:nvPr>
            <p:ph type="body" idx="3"/>
          </p:nvPr>
        </p:nvSpPr>
        <p:spPr>
          <a:xfrm>
            <a:off x="0" y="6498902"/>
            <a:ext cx="6345300" cy="351000"/>
          </a:xfrm>
          <a:prstGeom prst="rect">
            <a:avLst/>
          </a:prstGeom>
          <a:solidFill>
            <a:schemeClr val="accent1"/>
          </a:solidFill>
          <a:ln>
            <a:noFill/>
          </a:ln>
        </p:spPr>
        <p:txBody>
          <a:bodyPr spcFirstLastPara="1" wrap="square" lIns="274300" tIns="64000" rIns="91425" bIns="91425" anchor="ctr" anchorCtr="0">
            <a:spAutoFit/>
          </a:bodyPr>
          <a:lstStyle/>
          <a:p>
            <a:pPr marL="0" lvl="0" indent="0" algn="l" rtl="0">
              <a:lnSpc>
                <a:spcPct val="90000"/>
              </a:lnSpc>
              <a:spcBef>
                <a:spcPts val="0"/>
              </a:spcBef>
              <a:spcAft>
                <a:spcPts val="0"/>
              </a:spcAft>
              <a:buSzPts val="126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7"/>
          <p:cNvSpPr txBox="1">
            <a:spLocks noGrp="1"/>
          </p:cNvSpPr>
          <p:nvPr>
            <p:ph type="body" idx="1"/>
          </p:nvPr>
        </p:nvSpPr>
        <p:spPr>
          <a:xfrm>
            <a:off x="495300" y="457200"/>
            <a:ext cx="9023700" cy="1066800"/>
          </a:xfrm>
          <a:prstGeom prst="rect">
            <a:avLst/>
          </a:prstGeom>
        </p:spPr>
        <p:txBody>
          <a:bodyPr spcFirstLastPara="1" wrap="square" lIns="0" tIns="45700" rIns="91425" bIns="0" anchor="b" anchorCtr="0">
            <a:normAutofit/>
          </a:bodyPr>
          <a:lstStyle/>
          <a:p>
            <a:pPr marL="0" lvl="0" indent="0" algn="l" rtl="0">
              <a:spcBef>
                <a:spcPts val="1000"/>
              </a:spcBef>
              <a:spcAft>
                <a:spcPts val="0"/>
              </a:spcAft>
              <a:buNone/>
            </a:pPr>
            <a:r>
              <a:rPr lang="en-US"/>
              <a:t>Reimbursement - </a:t>
            </a:r>
            <a:r>
              <a:rPr lang="en-US">
                <a:solidFill>
                  <a:schemeClr val="accent1"/>
                </a:solidFill>
              </a:rPr>
              <a:t>Receipts </a:t>
            </a:r>
            <a:r>
              <a:rPr lang="en-US"/>
              <a:t> </a:t>
            </a:r>
            <a:endParaRPr/>
          </a:p>
        </p:txBody>
      </p:sp>
      <p:sp>
        <p:nvSpPr>
          <p:cNvPr id="349" name="Google Shape;349;p47"/>
          <p:cNvSpPr txBox="1">
            <a:spLocks noGrp="1"/>
          </p:cNvSpPr>
          <p:nvPr>
            <p:ph type="body" idx="2"/>
          </p:nvPr>
        </p:nvSpPr>
        <p:spPr>
          <a:xfrm>
            <a:off x="1485900" y="1840447"/>
            <a:ext cx="4482600" cy="4446000"/>
          </a:xfrm>
          <a:prstGeom prst="rect">
            <a:avLst/>
          </a:prstGeom>
        </p:spPr>
        <p:txBody>
          <a:bodyPr spcFirstLastPara="1" wrap="square" lIns="0" tIns="45700" rIns="91425" bIns="45700" anchor="t" anchorCtr="0">
            <a:normAutofit fontScale="92500"/>
          </a:bodyPr>
          <a:lstStyle/>
          <a:p>
            <a:pPr marL="457200" lvl="0" indent="-377190" algn="l" rtl="0">
              <a:lnSpc>
                <a:spcPct val="150000"/>
              </a:lnSpc>
              <a:spcBef>
                <a:spcPts val="1000"/>
              </a:spcBef>
              <a:spcAft>
                <a:spcPts val="0"/>
              </a:spcAft>
              <a:buSzPts val="2340"/>
              <a:buChar char="•"/>
            </a:pPr>
            <a:r>
              <a:rPr lang="en-US"/>
              <a:t>Receipts MUST include: </a:t>
            </a:r>
            <a:endParaRPr/>
          </a:p>
          <a:p>
            <a:pPr marL="914400" lvl="1" indent="-361950" algn="l" rtl="0">
              <a:lnSpc>
                <a:spcPct val="150000"/>
              </a:lnSpc>
              <a:spcBef>
                <a:spcPts val="0"/>
              </a:spcBef>
              <a:spcAft>
                <a:spcPts val="0"/>
              </a:spcAft>
              <a:buSzPts val="2100"/>
              <a:buChar char="•"/>
            </a:pPr>
            <a:r>
              <a:rPr lang="en-US"/>
              <a:t>Business name </a:t>
            </a:r>
            <a:endParaRPr/>
          </a:p>
          <a:p>
            <a:pPr marL="914400" lvl="1" indent="-361950" algn="l" rtl="0">
              <a:lnSpc>
                <a:spcPct val="150000"/>
              </a:lnSpc>
              <a:spcBef>
                <a:spcPts val="0"/>
              </a:spcBef>
              <a:spcAft>
                <a:spcPts val="0"/>
              </a:spcAft>
              <a:buSzPts val="2100"/>
              <a:buChar char="•"/>
            </a:pPr>
            <a:r>
              <a:rPr lang="en-US"/>
              <a:t>Date</a:t>
            </a:r>
            <a:endParaRPr/>
          </a:p>
          <a:p>
            <a:pPr marL="914400" lvl="1" indent="-361950" algn="l" rtl="0">
              <a:lnSpc>
                <a:spcPct val="150000"/>
              </a:lnSpc>
              <a:spcBef>
                <a:spcPts val="0"/>
              </a:spcBef>
              <a:spcAft>
                <a:spcPts val="0"/>
              </a:spcAft>
              <a:buSzPts val="2100"/>
              <a:buChar char="•"/>
            </a:pPr>
            <a:r>
              <a:rPr lang="en-US"/>
              <a:t>Itemized purchases</a:t>
            </a:r>
            <a:endParaRPr/>
          </a:p>
          <a:p>
            <a:pPr marL="1371600" lvl="2" indent="-361950" algn="l" rtl="0">
              <a:lnSpc>
                <a:spcPct val="150000"/>
              </a:lnSpc>
              <a:spcBef>
                <a:spcPts val="0"/>
              </a:spcBef>
              <a:spcAft>
                <a:spcPts val="0"/>
              </a:spcAft>
              <a:buSzPts val="2100"/>
              <a:buChar char="•"/>
            </a:pPr>
            <a:r>
              <a:rPr lang="en-US"/>
              <a:t>Not a credit card receipt</a:t>
            </a:r>
            <a:endParaRPr/>
          </a:p>
          <a:p>
            <a:pPr marL="1371600" lvl="2" indent="-361950" algn="l" rtl="0">
              <a:lnSpc>
                <a:spcPct val="150000"/>
              </a:lnSpc>
              <a:spcBef>
                <a:spcPts val="0"/>
              </a:spcBef>
              <a:spcAft>
                <a:spcPts val="0"/>
              </a:spcAft>
              <a:buSzPts val="2100"/>
              <a:buChar char="•"/>
            </a:pPr>
            <a:r>
              <a:rPr lang="en-US"/>
              <a:t>CC receipt can be used for showing the tip</a:t>
            </a:r>
            <a:endParaRPr/>
          </a:p>
          <a:p>
            <a:pPr marL="914400" lvl="1" indent="-361950" algn="l" rtl="0">
              <a:lnSpc>
                <a:spcPct val="150000"/>
              </a:lnSpc>
              <a:spcBef>
                <a:spcPts val="0"/>
              </a:spcBef>
              <a:spcAft>
                <a:spcPts val="0"/>
              </a:spcAft>
              <a:buSzPts val="2100"/>
              <a:buChar char="•"/>
            </a:pPr>
            <a:r>
              <a:rPr lang="en-US"/>
              <a:t>Two bad examples </a:t>
            </a:r>
            <a:r>
              <a:rPr lang="en-US" sz="3200" b="1">
                <a:latin typeface="Red Hat Text"/>
                <a:ea typeface="Red Hat Text"/>
                <a:cs typeface="Red Hat Text"/>
                <a:sym typeface="Red Hat Text"/>
              </a:rPr>
              <a:t>→</a:t>
            </a:r>
            <a:endParaRPr sz="3200" b="1">
              <a:latin typeface="Red Hat Text"/>
              <a:ea typeface="Red Hat Text"/>
              <a:cs typeface="Red Hat Text"/>
              <a:sym typeface="Red Hat Text"/>
            </a:endParaRPr>
          </a:p>
        </p:txBody>
      </p:sp>
      <p:sp>
        <p:nvSpPr>
          <p:cNvPr id="350" name="Google Shape;350;p47"/>
          <p:cNvSpPr txBox="1">
            <a:spLocks noGrp="1"/>
          </p:cNvSpPr>
          <p:nvPr>
            <p:ph type="body" idx="3"/>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pic>
        <p:nvPicPr>
          <p:cNvPr id="351" name="Google Shape;351;p4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90075" y="1441982"/>
            <a:ext cx="2539626" cy="4972425"/>
          </a:xfrm>
          <a:prstGeom prst="rect">
            <a:avLst/>
          </a:prstGeom>
          <a:noFill/>
          <a:ln>
            <a:noFill/>
          </a:ln>
        </p:spPr>
      </p:pic>
      <p:pic>
        <p:nvPicPr>
          <p:cNvPr id="352" name="Google Shape;352;p4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888225" y="1220175"/>
            <a:ext cx="2549500" cy="54160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8"/>
          <p:cNvSpPr txBox="1">
            <a:spLocks noGrp="1"/>
          </p:cNvSpPr>
          <p:nvPr>
            <p:ph type="body" idx="1"/>
          </p:nvPr>
        </p:nvSpPr>
        <p:spPr>
          <a:xfrm>
            <a:off x="495300" y="457200"/>
            <a:ext cx="9023700" cy="1066800"/>
          </a:xfrm>
          <a:prstGeom prst="rect">
            <a:avLst/>
          </a:prstGeom>
        </p:spPr>
        <p:txBody>
          <a:bodyPr spcFirstLastPara="1" wrap="square" lIns="0" tIns="45700" rIns="91425" bIns="0" anchor="b" anchorCtr="0">
            <a:normAutofit/>
          </a:bodyPr>
          <a:lstStyle/>
          <a:p>
            <a:pPr marL="0" lvl="0" indent="0" algn="l" rtl="0">
              <a:spcBef>
                <a:spcPts val="1000"/>
              </a:spcBef>
              <a:spcAft>
                <a:spcPts val="0"/>
              </a:spcAft>
              <a:buNone/>
            </a:pPr>
            <a:r>
              <a:rPr lang="en-US"/>
              <a:t>Reimbursement - </a:t>
            </a:r>
            <a:r>
              <a:rPr lang="en-US">
                <a:solidFill>
                  <a:schemeClr val="accent1"/>
                </a:solidFill>
              </a:rPr>
              <a:t>Business Purpose </a:t>
            </a:r>
            <a:endParaRPr>
              <a:solidFill>
                <a:schemeClr val="accent1"/>
              </a:solidFill>
            </a:endParaRPr>
          </a:p>
        </p:txBody>
      </p:sp>
      <p:sp>
        <p:nvSpPr>
          <p:cNvPr id="359" name="Google Shape;359;p48"/>
          <p:cNvSpPr txBox="1">
            <a:spLocks noGrp="1"/>
          </p:cNvSpPr>
          <p:nvPr>
            <p:ph type="body" idx="2"/>
          </p:nvPr>
        </p:nvSpPr>
        <p:spPr>
          <a:xfrm>
            <a:off x="1485900" y="1840447"/>
            <a:ext cx="9677400" cy="4446000"/>
          </a:xfrm>
          <a:prstGeom prst="rect">
            <a:avLst/>
          </a:prstGeom>
        </p:spPr>
        <p:txBody>
          <a:bodyPr spcFirstLastPara="1" wrap="square" lIns="0" tIns="45700" rIns="91425" bIns="45700" anchor="t" anchorCtr="0">
            <a:normAutofit lnSpcReduction="10000"/>
          </a:bodyPr>
          <a:lstStyle/>
          <a:p>
            <a:pPr marL="457200" lvl="0" indent="-377190" algn="l" rtl="0">
              <a:spcBef>
                <a:spcPts val="1000"/>
              </a:spcBef>
              <a:spcAft>
                <a:spcPts val="0"/>
              </a:spcAft>
              <a:buSzPts val="2340"/>
              <a:buChar char="•"/>
            </a:pPr>
            <a:r>
              <a:rPr lang="en-US"/>
              <a:t>Business purpose: Clear purpose to how this enhances the mission of the UW &amp; your group. </a:t>
            </a:r>
            <a:endParaRPr/>
          </a:p>
          <a:p>
            <a:pPr marL="0" lvl="0" indent="0" algn="l" rtl="0">
              <a:spcBef>
                <a:spcPts val="1000"/>
              </a:spcBef>
              <a:spcAft>
                <a:spcPts val="0"/>
              </a:spcAft>
              <a:buNone/>
            </a:pPr>
            <a:r>
              <a:rPr lang="en-US">
                <a:solidFill>
                  <a:schemeClr val="accent1"/>
                </a:solidFill>
              </a:rPr>
              <a:t>Example</a:t>
            </a:r>
            <a:endParaRPr>
              <a:solidFill>
                <a:schemeClr val="accent1"/>
              </a:solidFill>
            </a:endParaRPr>
          </a:p>
          <a:p>
            <a:pPr marL="457200" lvl="0" indent="-377190" algn="l" rtl="0">
              <a:spcBef>
                <a:spcPts val="1000"/>
              </a:spcBef>
              <a:spcAft>
                <a:spcPts val="0"/>
              </a:spcAft>
              <a:buClr>
                <a:schemeClr val="dk1"/>
              </a:buClr>
              <a:buSzPts val="2340"/>
              <a:buChar char="•"/>
            </a:pPr>
            <a:r>
              <a:rPr lang="en-US">
                <a:solidFill>
                  <a:schemeClr val="dk1"/>
                </a:solidFill>
              </a:rPr>
              <a:t>Not acceptable:</a:t>
            </a:r>
            <a:endParaRPr>
              <a:solidFill>
                <a:schemeClr val="dk1"/>
              </a:solidFill>
            </a:endParaRPr>
          </a:p>
          <a:p>
            <a:pPr marL="914400" lvl="1" indent="-361950" algn="l" rtl="0">
              <a:spcBef>
                <a:spcPts val="0"/>
              </a:spcBef>
              <a:spcAft>
                <a:spcPts val="0"/>
              </a:spcAft>
              <a:buClr>
                <a:schemeClr val="dk1"/>
              </a:buClr>
              <a:buSzPts val="2100"/>
              <a:buChar char="•"/>
            </a:pPr>
            <a:r>
              <a:rPr lang="en-US"/>
              <a:t>Lunch during 7+ hour training event for new members. </a:t>
            </a:r>
            <a:endParaRPr/>
          </a:p>
          <a:p>
            <a:pPr marL="457200" lvl="0" indent="-377190" algn="l" rtl="0">
              <a:spcBef>
                <a:spcPts val="0"/>
              </a:spcBef>
              <a:spcAft>
                <a:spcPts val="0"/>
              </a:spcAft>
              <a:buSzPts val="2340"/>
              <a:buChar char="•"/>
            </a:pPr>
            <a:r>
              <a:rPr lang="en-US"/>
              <a:t>Acceptable: </a:t>
            </a:r>
            <a:endParaRPr/>
          </a:p>
          <a:p>
            <a:pPr marL="914400" lvl="1" indent="-361950" algn="l" rtl="0">
              <a:spcBef>
                <a:spcPts val="0"/>
              </a:spcBef>
              <a:spcAft>
                <a:spcPts val="0"/>
              </a:spcAft>
              <a:buSzPts val="2100"/>
              <a:buChar char="•"/>
            </a:pPr>
            <a:r>
              <a:rPr lang="en-US"/>
              <a:t>The Wisconsin Law Review held its New Member Orientation on August 25th. This orientation was a full day and included a provided lunch break for the students. During orientation, the new members learned about WLR, introduced themselves to the Board and associates, and were trained on how things work in the WLR office. After the orientation, new and current members met at the Memorial Union Terrace and had a Meet &amp; Greet. </a:t>
            </a:r>
            <a:endParaRPr/>
          </a:p>
        </p:txBody>
      </p:sp>
      <p:sp>
        <p:nvSpPr>
          <p:cNvPr id="360" name="Google Shape;360;p48"/>
          <p:cNvSpPr txBox="1">
            <a:spLocks noGrp="1"/>
          </p:cNvSpPr>
          <p:nvPr>
            <p:ph type="body" idx="3"/>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9"/>
          <p:cNvSpPr txBox="1">
            <a:spLocks noGrp="1"/>
          </p:cNvSpPr>
          <p:nvPr>
            <p:ph type="title" idx="4294967295"/>
          </p:nvPr>
        </p:nvSpPr>
        <p:spPr>
          <a:xfrm>
            <a:off x="495300" y="-1066800"/>
            <a:ext cx="10668000" cy="1066800"/>
          </a:xfrm>
          <a:prstGeom prst="rect">
            <a:avLst/>
          </a:prstGeom>
          <a:noFill/>
          <a:ln>
            <a:noFill/>
          </a:ln>
        </p:spPr>
        <p:txBody>
          <a:bodyPr spcFirstLastPara="1" wrap="square" lIns="0" tIns="45700" rIns="0" bIns="0" anchor="b" anchorCtr="0">
            <a:normAutofit/>
          </a:bodyPr>
          <a:lstStyle/>
          <a:p>
            <a:pPr marL="0" lvl="0" indent="0" algn="l" rtl="0">
              <a:lnSpc>
                <a:spcPct val="90000"/>
              </a:lnSpc>
              <a:spcBef>
                <a:spcPts val="0"/>
              </a:spcBef>
              <a:spcAft>
                <a:spcPts val="0"/>
              </a:spcAft>
              <a:buClr>
                <a:schemeClr val="dk1"/>
              </a:buClr>
              <a:buSzPts val="2000"/>
              <a:buFont typeface="Red Hat Display Medium"/>
              <a:buNone/>
            </a:pPr>
            <a:r>
              <a:rPr lang="en-US" sz="2000">
                <a:latin typeface="Red Hat Display Medium"/>
                <a:ea typeface="Red Hat Display Medium"/>
                <a:cs typeface="Red Hat Display Medium"/>
                <a:sym typeface="Red Hat Display Medium"/>
              </a:rPr>
              <a:t>Text slide: 1 column</a:t>
            </a:r>
            <a:endParaRPr/>
          </a:p>
        </p:txBody>
      </p:sp>
      <p:sp>
        <p:nvSpPr>
          <p:cNvPr id="367" name="Google Shape;367;p49"/>
          <p:cNvSpPr txBox="1">
            <a:spLocks noGrp="1"/>
          </p:cNvSpPr>
          <p:nvPr>
            <p:ph type="body" idx="1"/>
          </p:nvPr>
        </p:nvSpPr>
        <p:spPr>
          <a:xfrm>
            <a:off x="495300" y="457200"/>
            <a:ext cx="9023700" cy="1066800"/>
          </a:xfrm>
          <a:prstGeom prst="rect">
            <a:avLst/>
          </a:prstGeom>
          <a:noFill/>
          <a:ln>
            <a:noFill/>
          </a:ln>
        </p:spPr>
        <p:txBody>
          <a:bodyPr spcFirstLastPara="1" wrap="square" lIns="0" tIns="45700" rIns="91425" bIns="0" anchor="b" anchorCtr="0">
            <a:normAutofit/>
          </a:bodyPr>
          <a:lstStyle/>
          <a:p>
            <a:pPr marL="0" lvl="0" indent="0" algn="l" rtl="0">
              <a:lnSpc>
                <a:spcPct val="90000"/>
              </a:lnSpc>
              <a:spcBef>
                <a:spcPts val="0"/>
              </a:spcBef>
              <a:spcAft>
                <a:spcPts val="0"/>
              </a:spcAft>
              <a:buSzPts val="3060"/>
              <a:buNone/>
            </a:pPr>
            <a:r>
              <a:rPr lang="en-US"/>
              <a:t>JD Grants: Travel Awards and Financial Aid </a:t>
            </a:r>
            <a:endParaRPr/>
          </a:p>
        </p:txBody>
      </p:sp>
      <p:sp>
        <p:nvSpPr>
          <p:cNvPr id="368" name="Google Shape;368;p49"/>
          <p:cNvSpPr txBox="1">
            <a:spLocks noGrp="1"/>
          </p:cNvSpPr>
          <p:nvPr>
            <p:ph type="body" idx="2"/>
          </p:nvPr>
        </p:nvSpPr>
        <p:spPr>
          <a:xfrm>
            <a:off x="1485900" y="1840447"/>
            <a:ext cx="9677400" cy="4446000"/>
          </a:xfrm>
          <a:prstGeom prst="rect">
            <a:avLst/>
          </a:prstGeom>
          <a:noFill/>
          <a:ln>
            <a:noFill/>
          </a:ln>
        </p:spPr>
        <p:txBody>
          <a:bodyPr spcFirstLastPara="1" wrap="square" lIns="0" tIns="45700" rIns="91425" bIns="45700" anchor="t" anchorCtr="0">
            <a:normAutofit/>
          </a:bodyPr>
          <a:lstStyle/>
          <a:p>
            <a:pPr marL="0" lvl="0" indent="0" algn="l" rtl="0">
              <a:lnSpc>
                <a:spcPct val="90000"/>
              </a:lnSpc>
              <a:spcBef>
                <a:spcPts val="0"/>
              </a:spcBef>
              <a:spcAft>
                <a:spcPts val="0"/>
              </a:spcAft>
              <a:buNone/>
            </a:pPr>
            <a:r>
              <a:rPr lang="en-US">
                <a:solidFill>
                  <a:schemeClr val="dk1"/>
                </a:solidFill>
              </a:rPr>
              <a:t>Students who are receiving aid at or near their Cost of Attendance: </a:t>
            </a:r>
            <a:endParaRPr>
              <a:solidFill>
                <a:schemeClr val="dk1"/>
              </a:solidFill>
            </a:endParaRPr>
          </a:p>
          <a:p>
            <a:pPr marL="457200" lvl="0" indent="-377190" algn="l" rtl="0">
              <a:lnSpc>
                <a:spcPct val="90000"/>
              </a:lnSpc>
              <a:spcBef>
                <a:spcPts val="1000"/>
              </a:spcBef>
              <a:spcAft>
                <a:spcPts val="0"/>
              </a:spcAft>
              <a:buClr>
                <a:schemeClr val="dk1"/>
              </a:buClr>
              <a:buSzPts val="2340"/>
              <a:buAutoNum type="arabicPeriod"/>
            </a:pPr>
            <a:r>
              <a:rPr lang="en-US">
                <a:solidFill>
                  <a:schemeClr val="dk1"/>
                </a:solidFill>
              </a:rPr>
              <a:t>May see their semester loan disbursement reduced</a:t>
            </a:r>
            <a:endParaRPr>
              <a:solidFill>
                <a:schemeClr val="dk1"/>
              </a:solidFill>
            </a:endParaRPr>
          </a:p>
          <a:p>
            <a:pPr marL="457200" lvl="0" indent="-377190" algn="l" rtl="0">
              <a:lnSpc>
                <a:spcPct val="90000"/>
              </a:lnSpc>
              <a:spcBef>
                <a:spcPts val="1000"/>
              </a:spcBef>
              <a:spcAft>
                <a:spcPts val="0"/>
              </a:spcAft>
              <a:buClr>
                <a:schemeClr val="dk1"/>
              </a:buClr>
              <a:buSzPts val="2340"/>
              <a:buAutoNum type="arabicPeriod"/>
            </a:pPr>
            <a:r>
              <a:rPr lang="en-US">
                <a:solidFill>
                  <a:schemeClr val="dk1"/>
                </a:solidFill>
              </a:rPr>
              <a:t>May owe a balance on their tuition account following receipt of the travel award</a:t>
            </a:r>
            <a:endParaRPr>
              <a:solidFill>
                <a:schemeClr val="dk1"/>
              </a:solidFill>
            </a:endParaRPr>
          </a:p>
          <a:p>
            <a:pPr marL="0" lvl="0" indent="0" algn="l" rtl="0">
              <a:lnSpc>
                <a:spcPct val="90000"/>
              </a:lnSpc>
              <a:spcBef>
                <a:spcPts val="0"/>
              </a:spcBef>
              <a:spcAft>
                <a:spcPts val="0"/>
              </a:spcAft>
              <a:buNone/>
            </a:pPr>
            <a:endParaRPr>
              <a:solidFill>
                <a:schemeClr val="dk1"/>
              </a:solidFill>
            </a:endParaRPr>
          </a:p>
          <a:p>
            <a:pPr marL="0" lvl="0" indent="0" algn="l" rtl="0">
              <a:lnSpc>
                <a:spcPct val="90000"/>
              </a:lnSpc>
              <a:spcBef>
                <a:spcPts val="0"/>
              </a:spcBef>
              <a:spcAft>
                <a:spcPts val="0"/>
              </a:spcAft>
              <a:buNone/>
            </a:pPr>
            <a:r>
              <a:rPr lang="en-US">
                <a:solidFill>
                  <a:schemeClr val="dk1"/>
                </a:solidFill>
              </a:rPr>
              <a:t>Contact Heidi Johnson (</a:t>
            </a:r>
            <a:r>
              <a:rPr lang="en-US" u="sng">
                <a:solidFill>
                  <a:schemeClr val="hlink"/>
                </a:solidFill>
                <a:hlinkClick r:id="rId3"/>
              </a:rPr>
              <a:t>heidi.johnson@wisc.edu</a:t>
            </a:r>
            <a:r>
              <a:rPr lang="en-US">
                <a:solidFill>
                  <a:schemeClr val="dk1"/>
                </a:solidFill>
              </a:rPr>
              <a:t>) with questions about the impact on your individual financial aid. </a:t>
            </a:r>
            <a:endParaRPr>
              <a:solidFill>
                <a:schemeClr val="dk1"/>
              </a:solidFill>
            </a:endParaRPr>
          </a:p>
          <a:p>
            <a:pPr marL="0" lvl="0" indent="0" algn="l" rtl="0">
              <a:lnSpc>
                <a:spcPct val="90000"/>
              </a:lnSpc>
              <a:spcBef>
                <a:spcPts val="0"/>
              </a:spcBef>
              <a:spcAft>
                <a:spcPts val="0"/>
              </a:spcAft>
              <a:buNone/>
            </a:pPr>
            <a:endParaRPr b="1">
              <a:solidFill>
                <a:schemeClr val="dk1"/>
              </a:solidFill>
              <a:latin typeface="Red Hat Text"/>
              <a:ea typeface="Red Hat Text"/>
              <a:cs typeface="Red Hat Text"/>
              <a:sym typeface="Red Hat Text"/>
            </a:endParaRPr>
          </a:p>
          <a:p>
            <a:pPr marL="0" lvl="0" indent="0" algn="l" rtl="0">
              <a:lnSpc>
                <a:spcPct val="90000"/>
              </a:lnSpc>
              <a:spcBef>
                <a:spcPts val="0"/>
              </a:spcBef>
              <a:spcAft>
                <a:spcPts val="0"/>
              </a:spcAft>
              <a:buNone/>
            </a:pPr>
            <a:endParaRPr i="1"/>
          </a:p>
        </p:txBody>
      </p:sp>
      <p:sp>
        <p:nvSpPr>
          <p:cNvPr id="369" name="Google Shape;369;p49"/>
          <p:cNvSpPr txBox="1">
            <a:spLocks noGrp="1"/>
          </p:cNvSpPr>
          <p:nvPr>
            <p:ph type="body" idx="3"/>
          </p:nvPr>
        </p:nvSpPr>
        <p:spPr>
          <a:xfrm>
            <a:off x="0" y="6498902"/>
            <a:ext cx="6345300" cy="351000"/>
          </a:xfrm>
          <a:prstGeom prst="rect">
            <a:avLst/>
          </a:prstGeom>
          <a:solidFill>
            <a:schemeClr val="accent1"/>
          </a:solidFill>
          <a:ln>
            <a:noFill/>
          </a:ln>
        </p:spPr>
        <p:txBody>
          <a:bodyPr spcFirstLastPara="1" wrap="square" lIns="274300" tIns="64000" rIns="91425" bIns="91425" anchor="ctr" anchorCtr="0">
            <a:spAutoFit/>
          </a:bodyPr>
          <a:lstStyle/>
          <a:p>
            <a:pPr marL="0" lvl="0" indent="0" algn="l" rtl="0">
              <a:lnSpc>
                <a:spcPct val="90000"/>
              </a:lnSpc>
              <a:spcBef>
                <a:spcPts val="0"/>
              </a:spcBef>
              <a:spcAft>
                <a:spcPts val="0"/>
              </a:spcAft>
              <a:buSzPts val="126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0"/>
          <p:cNvSpPr txBox="1">
            <a:spLocks noGrp="1"/>
          </p:cNvSpPr>
          <p:nvPr>
            <p:ph type="title" idx="4294967295"/>
          </p:nvPr>
        </p:nvSpPr>
        <p:spPr>
          <a:xfrm>
            <a:off x="495300" y="-1066800"/>
            <a:ext cx="10668000" cy="1066800"/>
          </a:xfrm>
          <a:prstGeom prst="rect">
            <a:avLst/>
          </a:prstGeom>
          <a:noFill/>
          <a:ln>
            <a:noFill/>
          </a:ln>
        </p:spPr>
        <p:txBody>
          <a:bodyPr spcFirstLastPara="1" wrap="square" lIns="0" tIns="45700" rIns="0" bIns="0" anchor="b" anchorCtr="0">
            <a:normAutofit/>
          </a:bodyPr>
          <a:lstStyle/>
          <a:p>
            <a:pPr marL="0" lvl="0" indent="0" algn="l" rtl="0">
              <a:lnSpc>
                <a:spcPct val="90000"/>
              </a:lnSpc>
              <a:spcBef>
                <a:spcPts val="0"/>
              </a:spcBef>
              <a:spcAft>
                <a:spcPts val="0"/>
              </a:spcAft>
              <a:buClr>
                <a:schemeClr val="dk1"/>
              </a:buClr>
              <a:buSzPts val="2000"/>
              <a:buFont typeface="Red Hat Display Medium"/>
              <a:buNone/>
            </a:pPr>
            <a:r>
              <a:rPr lang="en-US" sz="2000">
                <a:latin typeface="Red Hat Display Medium"/>
                <a:ea typeface="Red Hat Display Medium"/>
                <a:cs typeface="Red Hat Display Medium"/>
                <a:sym typeface="Red Hat Display Medium"/>
              </a:rPr>
              <a:t>Text slide: 1 column</a:t>
            </a:r>
            <a:endParaRPr/>
          </a:p>
        </p:txBody>
      </p:sp>
      <p:sp>
        <p:nvSpPr>
          <p:cNvPr id="376" name="Google Shape;376;p50"/>
          <p:cNvSpPr txBox="1">
            <a:spLocks noGrp="1"/>
          </p:cNvSpPr>
          <p:nvPr>
            <p:ph type="body" idx="1"/>
          </p:nvPr>
        </p:nvSpPr>
        <p:spPr>
          <a:xfrm>
            <a:off x="495300" y="457200"/>
            <a:ext cx="9023700" cy="1066800"/>
          </a:xfrm>
          <a:prstGeom prst="rect">
            <a:avLst/>
          </a:prstGeom>
          <a:noFill/>
          <a:ln>
            <a:noFill/>
          </a:ln>
        </p:spPr>
        <p:txBody>
          <a:bodyPr spcFirstLastPara="1" wrap="square" lIns="0" tIns="45700" rIns="91425" bIns="0" anchor="b" anchorCtr="0">
            <a:normAutofit/>
          </a:bodyPr>
          <a:lstStyle/>
          <a:p>
            <a:pPr marL="0" lvl="0" indent="0" algn="l" rtl="0">
              <a:lnSpc>
                <a:spcPct val="90000"/>
              </a:lnSpc>
              <a:spcBef>
                <a:spcPts val="0"/>
              </a:spcBef>
              <a:spcAft>
                <a:spcPts val="0"/>
              </a:spcAft>
              <a:buSzPts val="3060"/>
              <a:buNone/>
            </a:pPr>
            <a:r>
              <a:rPr lang="en-US"/>
              <a:t>Other Sources of Funding </a:t>
            </a:r>
            <a:endParaRPr/>
          </a:p>
        </p:txBody>
      </p:sp>
      <p:sp>
        <p:nvSpPr>
          <p:cNvPr id="377" name="Google Shape;377;p50"/>
          <p:cNvSpPr txBox="1">
            <a:spLocks noGrp="1"/>
          </p:cNvSpPr>
          <p:nvPr>
            <p:ph type="body" idx="2"/>
          </p:nvPr>
        </p:nvSpPr>
        <p:spPr>
          <a:xfrm>
            <a:off x="1485900" y="1840447"/>
            <a:ext cx="9677400" cy="4446000"/>
          </a:xfrm>
          <a:prstGeom prst="rect">
            <a:avLst/>
          </a:prstGeom>
          <a:noFill/>
          <a:ln>
            <a:noFill/>
          </a:ln>
        </p:spPr>
        <p:txBody>
          <a:bodyPr spcFirstLastPara="1" wrap="square" lIns="0" tIns="45700" rIns="91425" bIns="45700" anchor="t" anchorCtr="0">
            <a:normAutofit fontScale="92500" lnSpcReduction="20000"/>
          </a:bodyPr>
          <a:lstStyle/>
          <a:p>
            <a:pPr marL="457200" lvl="0" indent="-366045" algn="l" rtl="0">
              <a:lnSpc>
                <a:spcPct val="90000"/>
              </a:lnSpc>
              <a:spcBef>
                <a:spcPts val="0"/>
              </a:spcBef>
              <a:spcAft>
                <a:spcPts val="0"/>
              </a:spcAft>
              <a:buSzPct val="90000"/>
              <a:buChar char="•"/>
            </a:pPr>
            <a:r>
              <a:rPr lang="en-US"/>
              <a:t>Student Bar Association (SBA) </a:t>
            </a:r>
            <a:endParaRPr/>
          </a:p>
          <a:p>
            <a:pPr marL="914400" lvl="1" indent="-351948" algn="l" rtl="0">
              <a:lnSpc>
                <a:spcPct val="90000"/>
              </a:lnSpc>
              <a:spcBef>
                <a:spcPts val="1000"/>
              </a:spcBef>
              <a:spcAft>
                <a:spcPts val="0"/>
              </a:spcAft>
              <a:buSzPct val="100000"/>
              <a:buChar char="•"/>
            </a:pPr>
            <a:r>
              <a:rPr lang="en-US"/>
              <a:t>$15,000 available </a:t>
            </a:r>
            <a:endParaRPr/>
          </a:p>
          <a:p>
            <a:pPr marL="914400" lvl="1" indent="-351948" algn="l" rtl="0">
              <a:lnSpc>
                <a:spcPct val="90000"/>
              </a:lnSpc>
              <a:spcBef>
                <a:spcPts val="1000"/>
              </a:spcBef>
              <a:spcAft>
                <a:spcPts val="0"/>
              </a:spcAft>
              <a:buSzPct val="100000"/>
              <a:buChar char="•"/>
            </a:pPr>
            <a:r>
              <a:rPr lang="en-US"/>
              <a:t>Process will start earlier than past years - stay tuned to SBA Newsletter! </a:t>
            </a:r>
            <a:endParaRPr/>
          </a:p>
          <a:p>
            <a:pPr marL="457200" lvl="0" indent="-366045" algn="l" rtl="0">
              <a:lnSpc>
                <a:spcPct val="90000"/>
              </a:lnSpc>
              <a:spcBef>
                <a:spcPts val="1000"/>
              </a:spcBef>
              <a:spcAft>
                <a:spcPts val="0"/>
              </a:spcAft>
              <a:buSzPct val="90000"/>
              <a:buChar char="•"/>
            </a:pPr>
            <a:r>
              <a:rPr lang="en-US"/>
              <a:t>Consider co-sponsoring with relevant Law School Depts. </a:t>
            </a:r>
            <a:endParaRPr/>
          </a:p>
          <a:p>
            <a:pPr marL="457200" lvl="0" indent="-366045" algn="l" rtl="0">
              <a:lnSpc>
                <a:spcPct val="90000"/>
              </a:lnSpc>
              <a:spcBef>
                <a:spcPts val="1000"/>
              </a:spcBef>
              <a:spcAft>
                <a:spcPts val="0"/>
              </a:spcAft>
              <a:buSzPct val="90000"/>
              <a:buChar char="•"/>
            </a:pPr>
            <a:r>
              <a:rPr lang="en-US"/>
              <a:t>State Bar of Wisconsin</a:t>
            </a:r>
            <a:endParaRPr/>
          </a:p>
          <a:p>
            <a:pPr marL="457200" lvl="0" indent="-366045" algn="l" rtl="0">
              <a:lnSpc>
                <a:spcPct val="90000"/>
              </a:lnSpc>
              <a:spcBef>
                <a:spcPts val="1000"/>
              </a:spcBef>
              <a:spcAft>
                <a:spcPts val="0"/>
              </a:spcAft>
              <a:buSzPct val="90000"/>
              <a:buChar char="•"/>
            </a:pPr>
            <a:r>
              <a:rPr lang="en-US" u="sng">
                <a:solidFill>
                  <a:schemeClr val="hlink"/>
                </a:solidFill>
                <a:hlinkClick r:id="rId3"/>
              </a:rPr>
              <a:t>Associated Students of Madison (ASM)</a:t>
            </a:r>
            <a:endParaRPr/>
          </a:p>
          <a:p>
            <a:pPr marL="457200" lvl="0" indent="-366045" algn="l" rtl="0">
              <a:lnSpc>
                <a:spcPct val="90000"/>
              </a:lnSpc>
              <a:spcBef>
                <a:spcPts val="1000"/>
              </a:spcBef>
              <a:spcAft>
                <a:spcPts val="0"/>
              </a:spcAft>
              <a:buSzPct val="90000"/>
              <a:buChar char="•"/>
            </a:pPr>
            <a:r>
              <a:rPr lang="en-US"/>
              <a:t>Suggestions from CfLI </a:t>
            </a:r>
            <a:endParaRPr/>
          </a:p>
          <a:p>
            <a:pPr marL="914400" lvl="1" indent="-351948" algn="l" rtl="0">
              <a:lnSpc>
                <a:spcPct val="90000"/>
              </a:lnSpc>
              <a:spcBef>
                <a:spcPts val="0"/>
              </a:spcBef>
              <a:spcAft>
                <a:spcPts val="0"/>
              </a:spcAft>
              <a:buSzPct val="100000"/>
              <a:buChar char="•"/>
            </a:pPr>
            <a:r>
              <a:rPr lang="en-US" u="sng">
                <a:solidFill>
                  <a:schemeClr val="hlink"/>
                </a:solidFill>
                <a:hlinkClick r:id="rId4"/>
              </a:rPr>
              <a:t>Multicultural Council Grant (MSC)</a:t>
            </a:r>
            <a:endParaRPr/>
          </a:p>
          <a:p>
            <a:pPr marL="914400" lvl="1" indent="-351948" algn="l" rtl="0">
              <a:lnSpc>
                <a:spcPct val="90000"/>
              </a:lnSpc>
              <a:spcBef>
                <a:spcPts val="0"/>
              </a:spcBef>
              <a:spcAft>
                <a:spcPts val="0"/>
              </a:spcAft>
              <a:buSzPct val="100000"/>
              <a:buChar char="•"/>
            </a:pPr>
            <a:r>
              <a:rPr lang="en-US" u="sng">
                <a:solidFill>
                  <a:schemeClr val="hlink"/>
                </a:solidFill>
                <a:hlinkClick r:id="rId5"/>
              </a:rPr>
              <a:t>Wisconsin Experience Grant (CfLI)</a:t>
            </a:r>
            <a:endParaRPr/>
          </a:p>
          <a:p>
            <a:pPr marL="914400" lvl="1" indent="-351948" algn="l" rtl="0">
              <a:lnSpc>
                <a:spcPct val="90000"/>
              </a:lnSpc>
              <a:spcBef>
                <a:spcPts val="0"/>
              </a:spcBef>
              <a:spcAft>
                <a:spcPts val="0"/>
              </a:spcAft>
              <a:buSzPct val="100000"/>
              <a:buChar char="•"/>
            </a:pPr>
            <a:r>
              <a:rPr lang="en-US" u="sng">
                <a:solidFill>
                  <a:schemeClr val="hlink"/>
                </a:solidFill>
                <a:hlinkClick r:id="rId6"/>
              </a:rPr>
              <a:t>Global Badger Experience Grant (ISS)</a:t>
            </a:r>
            <a:endParaRPr/>
          </a:p>
          <a:p>
            <a:pPr marL="914400" lvl="1" indent="-351948" algn="l" rtl="0">
              <a:lnSpc>
                <a:spcPct val="90000"/>
              </a:lnSpc>
              <a:spcBef>
                <a:spcPts val="0"/>
              </a:spcBef>
              <a:spcAft>
                <a:spcPts val="0"/>
              </a:spcAft>
              <a:buSzPct val="100000"/>
              <a:buChar char="•"/>
            </a:pPr>
            <a:r>
              <a:rPr lang="en-US" u="sng">
                <a:solidFill>
                  <a:schemeClr val="hlink"/>
                </a:solidFill>
                <a:hlinkClick r:id="rId7"/>
              </a:rPr>
              <a:t>University Lectures Committee </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US"/>
              <a:t>*If you apply to other grants outside of the UW, you might like </a:t>
            </a:r>
            <a:r>
              <a:rPr lang="en-US" u="sng">
                <a:solidFill>
                  <a:schemeClr val="hlink"/>
                </a:solidFill>
                <a:hlinkClick r:id="rId8"/>
              </a:rPr>
              <a:t>these resources</a:t>
            </a:r>
            <a:r>
              <a:rPr lang="en-US"/>
              <a:t> </a:t>
            </a:r>
            <a:endParaRPr/>
          </a:p>
          <a:p>
            <a:pPr marL="0" lvl="0" indent="0" algn="l" rtl="0">
              <a:lnSpc>
                <a:spcPct val="90000"/>
              </a:lnSpc>
              <a:spcBef>
                <a:spcPts val="0"/>
              </a:spcBef>
              <a:spcAft>
                <a:spcPts val="0"/>
              </a:spcAft>
              <a:buNone/>
            </a:pPr>
            <a:endParaRPr/>
          </a:p>
        </p:txBody>
      </p:sp>
      <p:sp>
        <p:nvSpPr>
          <p:cNvPr id="378" name="Google Shape;378;p50"/>
          <p:cNvSpPr txBox="1">
            <a:spLocks noGrp="1"/>
          </p:cNvSpPr>
          <p:nvPr>
            <p:ph type="body" idx="3"/>
          </p:nvPr>
        </p:nvSpPr>
        <p:spPr>
          <a:xfrm>
            <a:off x="0" y="6498902"/>
            <a:ext cx="6345300" cy="351000"/>
          </a:xfrm>
          <a:prstGeom prst="rect">
            <a:avLst/>
          </a:prstGeom>
          <a:solidFill>
            <a:schemeClr val="accent1"/>
          </a:solidFill>
          <a:ln>
            <a:noFill/>
          </a:ln>
        </p:spPr>
        <p:txBody>
          <a:bodyPr spcFirstLastPara="1" wrap="square" lIns="274300" tIns="64000" rIns="91425" bIns="91425" anchor="ctr" anchorCtr="0">
            <a:spAutoFit/>
          </a:bodyPr>
          <a:lstStyle/>
          <a:p>
            <a:pPr marL="0" lvl="0" indent="0" algn="l" rtl="0">
              <a:lnSpc>
                <a:spcPct val="90000"/>
              </a:lnSpc>
              <a:spcBef>
                <a:spcPts val="0"/>
              </a:spcBef>
              <a:spcAft>
                <a:spcPts val="0"/>
              </a:spcAft>
              <a:buSzPts val="126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1"/>
          <p:cNvSpPr txBox="1">
            <a:spLocks noGrp="1"/>
          </p:cNvSpPr>
          <p:nvPr>
            <p:ph type="title" idx="4294967295"/>
          </p:nvPr>
        </p:nvSpPr>
        <p:spPr>
          <a:xfrm>
            <a:off x="495300" y="-1066800"/>
            <a:ext cx="10668000" cy="1066800"/>
          </a:xfrm>
          <a:prstGeom prst="rect">
            <a:avLst/>
          </a:prstGeom>
          <a:noFill/>
          <a:ln>
            <a:noFill/>
          </a:ln>
        </p:spPr>
        <p:txBody>
          <a:bodyPr spcFirstLastPara="1" wrap="square" lIns="0" tIns="45700" rIns="0" bIns="0" anchor="b" anchorCtr="0">
            <a:normAutofit/>
          </a:bodyPr>
          <a:lstStyle/>
          <a:p>
            <a:pPr marL="0" lvl="0" indent="0" algn="l" rtl="0">
              <a:lnSpc>
                <a:spcPct val="90000"/>
              </a:lnSpc>
              <a:spcBef>
                <a:spcPts val="0"/>
              </a:spcBef>
              <a:spcAft>
                <a:spcPts val="0"/>
              </a:spcAft>
              <a:buClr>
                <a:schemeClr val="dk1"/>
              </a:buClr>
              <a:buSzPts val="2000"/>
              <a:buFont typeface="Red Hat Display Medium"/>
              <a:buNone/>
            </a:pPr>
            <a:r>
              <a:rPr lang="en-US" sz="2000">
                <a:latin typeface="Red Hat Display Medium"/>
                <a:ea typeface="Red Hat Display Medium"/>
                <a:cs typeface="Red Hat Display Medium"/>
                <a:sym typeface="Red Hat Display Medium"/>
              </a:rPr>
              <a:t>Text slide: 1 column</a:t>
            </a:r>
            <a:endParaRPr/>
          </a:p>
        </p:txBody>
      </p:sp>
      <p:sp>
        <p:nvSpPr>
          <p:cNvPr id="385" name="Google Shape;385;p51"/>
          <p:cNvSpPr txBox="1">
            <a:spLocks noGrp="1"/>
          </p:cNvSpPr>
          <p:nvPr>
            <p:ph type="body" idx="1"/>
          </p:nvPr>
        </p:nvSpPr>
        <p:spPr>
          <a:xfrm>
            <a:off x="495300" y="457200"/>
            <a:ext cx="9023700" cy="1066800"/>
          </a:xfrm>
          <a:prstGeom prst="rect">
            <a:avLst/>
          </a:prstGeom>
          <a:noFill/>
          <a:ln>
            <a:noFill/>
          </a:ln>
        </p:spPr>
        <p:txBody>
          <a:bodyPr spcFirstLastPara="1" wrap="square" lIns="0" tIns="45700" rIns="91425" bIns="0" anchor="b" anchorCtr="0">
            <a:normAutofit/>
          </a:bodyPr>
          <a:lstStyle/>
          <a:p>
            <a:pPr marL="0" lvl="0" indent="0" algn="l" rtl="0">
              <a:lnSpc>
                <a:spcPct val="90000"/>
              </a:lnSpc>
              <a:spcBef>
                <a:spcPts val="0"/>
              </a:spcBef>
              <a:spcAft>
                <a:spcPts val="0"/>
              </a:spcAft>
              <a:buSzPts val="3060"/>
              <a:buNone/>
            </a:pPr>
            <a:r>
              <a:rPr lang="en-US"/>
              <a:t>People to Know </a:t>
            </a:r>
            <a:endParaRPr/>
          </a:p>
        </p:txBody>
      </p:sp>
      <p:sp>
        <p:nvSpPr>
          <p:cNvPr id="386" name="Google Shape;386;p51"/>
          <p:cNvSpPr txBox="1">
            <a:spLocks noGrp="1"/>
          </p:cNvSpPr>
          <p:nvPr>
            <p:ph type="body" idx="2"/>
          </p:nvPr>
        </p:nvSpPr>
        <p:spPr>
          <a:xfrm>
            <a:off x="1485900" y="1840447"/>
            <a:ext cx="9677400" cy="4446000"/>
          </a:xfrm>
          <a:prstGeom prst="rect">
            <a:avLst/>
          </a:prstGeom>
          <a:noFill/>
          <a:ln>
            <a:noFill/>
          </a:ln>
        </p:spPr>
        <p:txBody>
          <a:bodyPr spcFirstLastPara="1" wrap="square" lIns="0" tIns="45700" rIns="91425" bIns="45700" anchor="t" anchorCtr="0">
            <a:normAutofit fontScale="92500" lnSpcReduction="10000"/>
          </a:bodyPr>
          <a:lstStyle/>
          <a:p>
            <a:pPr marL="457200" lvl="0" indent="-366045" algn="l" rtl="0">
              <a:lnSpc>
                <a:spcPct val="90000"/>
              </a:lnSpc>
              <a:spcBef>
                <a:spcPts val="0"/>
              </a:spcBef>
              <a:spcAft>
                <a:spcPts val="0"/>
              </a:spcAft>
              <a:buSzPct val="97500"/>
              <a:buChar char="•"/>
            </a:pPr>
            <a:r>
              <a:rPr lang="en-US" b="1">
                <a:latin typeface="Red Hat Text"/>
                <a:ea typeface="Red Hat Text"/>
                <a:cs typeface="Red Hat Text"/>
                <a:sym typeface="Red Hat Text"/>
              </a:rPr>
              <a:t>Student Org Policies &amp; Logistics:</a:t>
            </a:r>
            <a:r>
              <a:rPr lang="en-US"/>
              <a:t> </a:t>
            </a:r>
            <a:r>
              <a:rPr lang="en-US" sz="2400"/>
              <a:t>Carlie Wiseley, </a:t>
            </a:r>
            <a:r>
              <a:rPr lang="en-US" sz="2400" i="1"/>
              <a:t>Student Life &amp; Engagement Manager</a:t>
            </a:r>
            <a:endParaRPr sz="2400" i="1"/>
          </a:p>
          <a:p>
            <a:pPr marL="457200" lvl="0" indent="-366045" algn="l" rtl="0">
              <a:lnSpc>
                <a:spcPct val="90000"/>
              </a:lnSpc>
              <a:spcBef>
                <a:spcPts val="1000"/>
              </a:spcBef>
              <a:spcAft>
                <a:spcPts val="0"/>
              </a:spcAft>
              <a:buSzPct val="97500"/>
              <a:buChar char="•"/>
            </a:pPr>
            <a:r>
              <a:rPr lang="en-US" b="1">
                <a:latin typeface="Red Hat Text"/>
                <a:ea typeface="Red Hat Text"/>
                <a:cs typeface="Red Hat Text"/>
                <a:sym typeface="Red Hat Text"/>
              </a:rPr>
              <a:t>Technology Questions: </a:t>
            </a:r>
            <a:r>
              <a:rPr lang="en-US" sz="2400"/>
              <a:t>Help Desk (</a:t>
            </a:r>
            <a:r>
              <a:rPr lang="en-US" sz="2400" u="sng">
                <a:solidFill>
                  <a:schemeClr val="hlink"/>
                </a:solidFill>
                <a:hlinkClick r:id="rId3"/>
              </a:rPr>
              <a:t>help@law.wisc.edu</a:t>
            </a:r>
            <a:r>
              <a:rPr lang="en-US" sz="2400"/>
              <a:t>) </a:t>
            </a:r>
            <a:endParaRPr sz="2400"/>
          </a:p>
          <a:p>
            <a:pPr marL="457200" lvl="0" indent="-366045" algn="l" rtl="0">
              <a:lnSpc>
                <a:spcPct val="90000"/>
              </a:lnSpc>
              <a:spcBef>
                <a:spcPts val="1000"/>
              </a:spcBef>
              <a:spcAft>
                <a:spcPts val="0"/>
              </a:spcAft>
              <a:buSzPct val="90000"/>
              <a:buChar char="•"/>
            </a:pPr>
            <a:r>
              <a:rPr lang="en-US" b="1">
                <a:latin typeface="Red Hat Text"/>
                <a:ea typeface="Red Hat Text"/>
                <a:cs typeface="Red Hat Text"/>
                <a:sym typeface="Red Hat Text"/>
              </a:rPr>
              <a:t>UW Image Use &amp; Fundraising</a:t>
            </a:r>
            <a:r>
              <a:rPr lang="en-US"/>
              <a:t>:</a:t>
            </a:r>
            <a:endParaRPr/>
          </a:p>
          <a:p>
            <a:pPr marL="914400" lvl="1" indent="-351948" algn="l" rtl="0">
              <a:lnSpc>
                <a:spcPct val="90000"/>
              </a:lnSpc>
              <a:spcBef>
                <a:spcPts val="1000"/>
              </a:spcBef>
              <a:spcAft>
                <a:spcPts val="0"/>
              </a:spcAft>
              <a:buSzPct val="100000"/>
              <a:buChar char="•"/>
            </a:pPr>
            <a:r>
              <a:rPr lang="en-US"/>
              <a:t>Carlie Wiseley, </a:t>
            </a:r>
            <a:r>
              <a:rPr lang="en-US" i="1"/>
              <a:t>Student Life &amp; Engagement Manager</a:t>
            </a:r>
            <a:endParaRPr i="1"/>
          </a:p>
          <a:p>
            <a:pPr marL="914400" lvl="1" indent="-351948" algn="l" rtl="0">
              <a:lnSpc>
                <a:spcPct val="90000"/>
              </a:lnSpc>
              <a:spcBef>
                <a:spcPts val="1000"/>
              </a:spcBef>
              <a:spcAft>
                <a:spcPts val="0"/>
              </a:spcAft>
              <a:buSzPct val="100000"/>
              <a:buChar char="•"/>
            </a:pPr>
            <a:r>
              <a:rPr lang="en-US"/>
              <a:t>Jini Jasti, </a:t>
            </a:r>
            <a:r>
              <a:rPr lang="en-US" i="1"/>
              <a:t>Associate Dean for External Affairs &amp; Alumni Relations</a:t>
            </a:r>
            <a:endParaRPr i="1"/>
          </a:p>
          <a:p>
            <a:pPr marL="457200" lvl="0" indent="-366045" algn="l" rtl="0">
              <a:lnSpc>
                <a:spcPct val="90000"/>
              </a:lnSpc>
              <a:spcBef>
                <a:spcPts val="1000"/>
              </a:spcBef>
              <a:spcAft>
                <a:spcPts val="0"/>
              </a:spcAft>
              <a:buSzPct val="97500"/>
              <a:buChar char="•"/>
            </a:pPr>
            <a:r>
              <a:rPr lang="en-US" b="1">
                <a:latin typeface="Red Hat Text"/>
                <a:ea typeface="Red Hat Text"/>
                <a:cs typeface="Red Hat Text"/>
                <a:sym typeface="Red Hat Text"/>
              </a:rPr>
              <a:t>JD Grants: </a:t>
            </a:r>
            <a:r>
              <a:rPr lang="en-US" sz="2400"/>
              <a:t>Ryan Poe-Gavlinski, </a:t>
            </a:r>
            <a:r>
              <a:rPr lang="en-US" sz="2400" i="1"/>
              <a:t>JD Grants Committee Chair</a:t>
            </a:r>
            <a:endParaRPr sz="2400" i="1"/>
          </a:p>
          <a:p>
            <a:pPr marL="457200" lvl="0" indent="-366045" algn="l" rtl="0">
              <a:lnSpc>
                <a:spcPct val="90000"/>
              </a:lnSpc>
              <a:spcBef>
                <a:spcPts val="1000"/>
              </a:spcBef>
              <a:spcAft>
                <a:spcPts val="0"/>
              </a:spcAft>
              <a:buSzPct val="90000"/>
              <a:buChar char="•"/>
            </a:pPr>
            <a:r>
              <a:rPr lang="en-US" b="1">
                <a:latin typeface="Red Hat Text"/>
                <a:ea typeface="Red Hat Text"/>
                <a:cs typeface="Red Hat Text"/>
                <a:sym typeface="Red Hat Text"/>
              </a:rPr>
              <a:t>Travel, Expenses, &amp; Reimbursements:</a:t>
            </a:r>
            <a:endParaRPr b="1">
              <a:latin typeface="Red Hat Text"/>
              <a:ea typeface="Red Hat Text"/>
              <a:cs typeface="Red Hat Text"/>
              <a:sym typeface="Red Hat Text"/>
            </a:endParaRPr>
          </a:p>
          <a:p>
            <a:pPr marL="914400" lvl="1" indent="-351948" algn="l" rtl="0">
              <a:lnSpc>
                <a:spcPct val="90000"/>
              </a:lnSpc>
              <a:spcBef>
                <a:spcPts val="1000"/>
              </a:spcBef>
              <a:spcAft>
                <a:spcPts val="0"/>
              </a:spcAft>
              <a:buSzPct val="100000"/>
              <a:buChar char="•"/>
            </a:pPr>
            <a:r>
              <a:rPr lang="en-US"/>
              <a:t>Jennifer Gardner-Brokmeier, </a:t>
            </a:r>
            <a:r>
              <a:rPr lang="en-US" i="1"/>
              <a:t>Law School Accountant</a:t>
            </a:r>
            <a:endParaRPr i="1"/>
          </a:p>
          <a:p>
            <a:pPr marL="914400" lvl="1" indent="-351948" algn="l" rtl="0">
              <a:lnSpc>
                <a:spcPct val="90000"/>
              </a:lnSpc>
              <a:spcBef>
                <a:spcPts val="0"/>
              </a:spcBef>
              <a:spcAft>
                <a:spcPts val="0"/>
              </a:spcAft>
              <a:buSzPct val="100000"/>
              <a:buChar char="•"/>
            </a:pPr>
            <a:r>
              <a:rPr lang="en-US"/>
              <a:t>Adam Bushcott, </a:t>
            </a:r>
            <a:r>
              <a:rPr lang="en-US" i="1"/>
              <a:t>Law School Main Office Manager</a:t>
            </a:r>
            <a:endParaRPr i="1"/>
          </a:p>
          <a:p>
            <a:pPr marL="457200" lvl="0" indent="-366045" algn="l" rtl="0">
              <a:lnSpc>
                <a:spcPct val="90000"/>
              </a:lnSpc>
              <a:spcBef>
                <a:spcPts val="1000"/>
              </a:spcBef>
              <a:spcAft>
                <a:spcPts val="0"/>
              </a:spcAft>
              <a:buSzPct val="90000"/>
              <a:buChar char="•"/>
            </a:pPr>
            <a:r>
              <a:rPr lang="en-US" b="1">
                <a:latin typeface="Red Hat Text"/>
                <a:ea typeface="Red Hat Text"/>
                <a:cs typeface="Red Hat Text"/>
                <a:sym typeface="Red Hat Text"/>
              </a:rPr>
              <a:t>Emergency Loans &amp; Financial Aid Questions:</a:t>
            </a:r>
            <a:r>
              <a:rPr lang="en-US"/>
              <a:t> </a:t>
            </a:r>
            <a:r>
              <a:rPr lang="en-US" sz="2400"/>
              <a:t>Law School Financial Aid Office (</a:t>
            </a:r>
            <a:r>
              <a:rPr lang="en-US" sz="2400" u="sng">
                <a:solidFill>
                  <a:schemeClr val="hlink"/>
                </a:solidFill>
                <a:hlinkClick r:id="rId4"/>
              </a:rPr>
              <a:t>financialaid@law.wisc.edu</a:t>
            </a:r>
            <a:r>
              <a:rPr lang="en-US" sz="2400"/>
              <a:t>)</a:t>
            </a:r>
            <a:r>
              <a:rPr lang="en-US"/>
              <a:t> </a:t>
            </a:r>
            <a:endParaRPr/>
          </a:p>
          <a:p>
            <a:pPr marL="0" lvl="0" indent="0" algn="l" rtl="0">
              <a:lnSpc>
                <a:spcPct val="90000"/>
              </a:lnSpc>
              <a:spcBef>
                <a:spcPts val="0"/>
              </a:spcBef>
              <a:spcAft>
                <a:spcPts val="0"/>
              </a:spcAft>
              <a:buNone/>
            </a:pPr>
            <a:endParaRPr i="1"/>
          </a:p>
        </p:txBody>
      </p:sp>
      <p:sp>
        <p:nvSpPr>
          <p:cNvPr id="387" name="Google Shape;387;p51"/>
          <p:cNvSpPr txBox="1">
            <a:spLocks noGrp="1"/>
          </p:cNvSpPr>
          <p:nvPr>
            <p:ph type="body" idx="3"/>
          </p:nvPr>
        </p:nvSpPr>
        <p:spPr>
          <a:xfrm>
            <a:off x="0" y="6498902"/>
            <a:ext cx="6345300" cy="351000"/>
          </a:xfrm>
          <a:prstGeom prst="rect">
            <a:avLst/>
          </a:prstGeom>
          <a:solidFill>
            <a:schemeClr val="accent1"/>
          </a:solidFill>
          <a:ln>
            <a:noFill/>
          </a:ln>
        </p:spPr>
        <p:txBody>
          <a:bodyPr spcFirstLastPara="1" wrap="square" lIns="274300" tIns="64000" rIns="91425" bIns="91425" anchor="ctr" anchorCtr="0">
            <a:spAutoFit/>
          </a:bodyPr>
          <a:lstStyle/>
          <a:p>
            <a:pPr marL="0" lvl="0" indent="0" algn="l" rtl="0">
              <a:lnSpc>
                <a:spcPct val="90000"/>
              </a:lnSpc>
              <a:spcBef>
                <a:spcPts val="0"/>
              </a:spcBef>
              <a:spcAft>
                <a:spcPts val="0"/>
              </a:spcAft>
              <a:buSzPts val="126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body" idx="1"/>
          </p:nvPr>
        </p:nvSpPr>
        <p:spPr>
          <a:xfrm>
            <a:off x="1485900" y="2514600"/>
            <a:ext cx="8279100" cy="1367400"/>
          </a:xfrm>
          <a:prstGeom prst="rect">
            <a:avLst/>
          </a:prstGeom>
        </p:spPr>
        <p:txBody>
          <a:bodyPr spcFirstLastPara="1" wrap="square" lIns="0" tIns="45700" rIns="91425" bIns="0" anchor="b" anchorCtr="0">
            <a:noAutofit/>
          </a:bodyPr>
          <a:lstStyle/>
          <a:p>
            <a:pPr marL="0" lvl="0" indent="0" algn="l" rtl="0">
              <a:spcBef>
                <a:spcPts val="1000"/>
              </a:spcBef>
              <a:spcAft>
                <a:spcPts val="0"/>
              </a:spcAft>
              <a:buNone/>
            </a:pPr>
            <a:r>
              <a:rPr lang="en-US"/>
              <a:t>What are some traits of great leaders?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2"/>
          <p:cNvSpPr txBox="1">
            <a:spLocks noGrp="1"/>
          </p:cNvSpPr>
          <p:nvPr>
            <p:ph type="body" idx="1"/>
          </p:nvPr>
        </p:nvSpPr>
        <p:spPr>
          <a:xfrm>
            <a:off x="1485900" y="2514600"/>
            <a:ext cx="8279100" cy="1367400"/>
          </a:xfrm>
          <a:prstGeom prst="rect">
            <a:avLst/>
          </a:prstGeom>
        </p:spPr>
        <p:txBody>
          <a:bodyPr spcFirstLastPara="1" wrap="square" lIns="0" tIns="45700" rIns="91425" bIns="0" anchor="b" anchorCtr="0">
            <a:noAutofit/>
          </a:bodyPr>
          <a:lstStyle/>
          <a:p>
            <a:pPr marL="0" lvl="0" indent="0" algn="l" rtl="0">
              <a:spcBef>
                <a:spcPts val="1000"/>
              </a:spcBef>
              <a:spcAft>
                <a:spcPts val="0"/>
              </a:spcAft>
              <a:buNone/>
            </a:pPr>
            <a:r>
              <a:rPr lang="en-US"/>
              <a:t>Share this information with your fellow student leaders not in attendance today! </a:t>
            </a:r>
            <a:endParaRPr/>
          </a:p>
        </p:txBody>
      </p:sp>
      <p:sp>
        <p:nvSpPr>
          <p:cNvPr id="394" name="Google Shape;394;p52"/>
          <p:cNvSpPr txBox="1">
            <a:spLocks noGrp="1"/>
          </p:cNvSpPr>
          <p:nvPr>
            <p:ph type="body" idx="2"/>
          </p:nvPr>
        </p:nvSpPr>
        <p:spPr>
          <a:xfrm>
            <a:off x="1485900" y="4226928"/>
            <a:ext cx="5264100" cy="354600"/>
          </a:xfrm>
          <a:prstGeom prst="rect">
            <a:avLst/>
          </a:prstGeom>
        </p:spPr>
        <p:txBody>
          <a:bodyPr spcFirstLastPara="1" wrap="square" lIns="0"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3"/>
          <p:cNvSpPr txBox="1">
            <a:spLocks noGrp="1"/>
          </p:cNvSpPr>
          <p:nvPr>
            <p:ph type="body" idx="1"/>
          </p:nvPr>
        </p:nvSpPr>
        <p:spPr>
          <a:xfrm>
            <a:off x="495300" y="457200"/>
            <a:ext cx="9023700" cy="1066800"/>
          </a:xfrm>
          <a:prstGeom prst="rect">
            <a:avLst/>
          </a:prstGeom>
        </p:spPr>
        <p:txBody>
          <a:bodyPr spcFirstLastPara="1" wrap="square" lIns="0" tIns="45700" rIns="91425" bIns="0" anchor="b" anchorCtr="0">
            <a:normAutofit/>
          </a:bodyPr>
          <a:lstStyle/>
          <a:p>
            <a:pPr marL="0" lvl="0" indent="0" algn="l" rtl="0">
              <a:spcBef>
                <a:spcPts val="1000"/>
              </a:spcBef>
              <a:spcAft>
                <a:spcPts val="0"/>
              </a:spcAft>
              <a:buNone/>
            </a:pPr>
            <a:r>
              <a:rPr lang="en-US">
                <a:solidFill>
                  <a:schemeClr val="accent1"/>
                </a:solidFill>
              </a:rPr>
              <a:t>You’ve got mail!</a:t>
            </a:r>
            <a:endParaRPr>
              <a:solidFill>
                <a:schemeClr val="accent1"/>
              </a:solidFill>
            </a:endParaRPr>
          </a:p>
        </p:txBody>
      </p:sp>
      <p:sp>
        <p:nvSpPr>
          <p:cNvPr id="401" name="Google Shape;401;p53"/>
          <p:cNvSpPr txBox="1">
            <a:spLocks noGrp="1"/>
          </p:cNvSpPr>
          <p:nvPr>
            <p:ph type="body" idx="3"/>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graphicFrame>
        <p:nvGraphicFramePr>
          <p:cNvPr id="402" name="Google Shape;402;p53"/>
          <p:cNvGraphicFramePr/>
          <p:nvPr/>
        </p:nvGraphicFramePr>
        <p:xfrm>
          <a:off x="952500" y="2449875"/>
          <a:ext cx="3000000" cy="3000000"/>
        </p:xfrm>
        <a:graphic>
          <a:graphicData uri="http://schemas.openxmlformats.org/drawingml/2006/table">
            <a:tbl>
              <a:tblPr>
                <a:noFill/>
                <a:tableStyleId>{FA3053E0-4BDA-4B5D-BB96-EC85CD6B34BB}</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494500">
                <a:tc>
                  <a:txBody>
                    <a:bodyPr/>
                    <a:lstStyle/>
                    <a:p>
                      <a:pPr marL="0" lvl="0" indent="0" algn="l" rtl="0">
                        <a:spcBef>
                          <a:spcPts val="0"/>
                        </a:spcBef>
                        <a:spcAft>
                          <a:spcPts val="0"/>
                        </a:spcAft>
                        <a:buNone/>
                      </a:pPr>
                      <a:r>
                        <a:rPr lang="en-US" b="1">
                          <a:latin typeface="Red Hat Text"/>
                          <a:ea typeface="Red Hat Text"/>
                          <a:cs typeface="Red Hat Text"/>
                          <a:sym typeface="Red Hat Text"/>
                        </a:rPr>
                        <a:t>BLSA</a:t>
                      </a:r>
                      <a:endParaRPr b="1">
                        <a:latin typeface="Red Hat Text"/>
                        <a:ea typeface="Red Hat Text"/>
                        <a:cs typeface="Red Hat Text"/>
                        <a:sym typeface="Red Hat Text"/>
                      </a:endParaRPr>
                    </a:p>
                  </a:txBody>
                  <a:tcPr marL="91425" marR="91425" marT="91425" marB="91425"/>
                </a:tc>
                <a:tc>
                  <a:txBody>
                    <a:bodyPr/>
                    <a:lstStyle/>
                    <a:p>
                      <a:pPr marL="0" lvl="0" indent="0" algn="l" rtl="0">
                        <a:spcBef>
                          <a:spcPts val="0"/>
                        </a:spcBef>
                        <a:spcAft>
                          <a:spcPts val="0"/>
                        </a:spcAft>
                        <a:buNone/>
                      </a:pPr>
                      <a:r>
                        <a:rPr lang="en-US" b="1">
                          <a:latin typeface="Red Hat Text"/>
                          <a:ea typeface="Red Hat Text"/>
                          <a:cs typeface="Red Hat Text"/>
                          <a:sym typeface="Red Hat Text"/>
                        </a:rPr>
                        <a:t>Moot Court</a:t>
                      </a:r>
                      <a:endParaRPr b="1">
                        <a:latin typeface="Red Hat Text"/>
                        <a:ea typeface="Red Hat Text"/>
                        <a:cs typeface="Red Hat Text"/>
                        <a:sym typeface="Red Hat Text"/>
                      </a:endParaRPr>
                    </a:p>
                  </a:txBody>
                  <a:tcPr marL="91425" marR="91425" marT="91425" marB="91425"/>
                </a:tc>
                <a:tc>
                  <a:txBody>
                    <a:bodyPr/>
                    <a:lstStyle/>
                    <a:p>
                      <a:pPr marL="0" lvl="0" indent="0" algn="l" rtl="0">
                        <a:spcBef>
                          <a:spcPts val="0"/>
                        </a:spcBef>
                        <a:spcAft>
                          <a:spcPts val="0"/>
                        </a:spcAft>
                        <a:buNone/>
                      </a:pPr>
                      <a:endParaRPr b="1">
                        <a:latin typeface="Red Hat Text"/>
                        <a:ea typeface="Red Hat Text"/>
                        <a:cs typeface="Red Hat Text"/>
                        <a:sym typeface="Red Hat Text"/>
                      </a:endParaRPr>
                    </a:p>
                  </a:txBody>
                  <a:tcPr marL="91425" marR="91425" marT="91425" marB="91425"/>
                </a:tc>
                <a:extLst>
                  <a:ext uri="{0D108BD9-81ED-4DB2-BD59-A6C34878D82A}">
                    <a16:rowId xmlns:a16="http://schemas.microsoft.com/office/drawing/2014/main" val="10000"/>
                  </a:ext>
                </a:extLst>
              </a:tr>
              <a:tr h="494500">
                <a:tc>
                  <a:txBody>
                    <a:bodyPr/>
                    <a:lstStyle/>
                    <a:p>
                      <a:pPr marL="0" lvl="0" indent="0" algn="l" rtl="0">
                        <a:spcBef>
                          <a:spcPts val="0"/>
                        </a:spcBef>
                        <a:spcAft>
                          <a:spcPts val="0"/>
                        </a:spcAft>
                        <a:buNone/>
                      </a:pPr>
                      <a:r>
                        <a:rPr lang="en-US" b="1">
                          <a:latin typeface="Red Hat Text"/>
                          <a:ea typeface="Red Hat Text"/>
                          <a:cs typeface="Red Hat Text"/>
                          <a:sym typeface="Red Hat Text"/>
                        </a:rPr>
                        <a:t>BATLaw</a:t>
                      </a:r>
                      <a:endParaRPr b="1">
                        <a:latin typeface="Red Hat Text"/>
                        <a:ea typeface="Red Hat Text"/>
                        <a:cs typeface="Red Hat Text"/>
                        <a:sym typeface="Red Hat Text"/>
                      </a:endParaRPr>
                    </a:p>
                  </a:txBody>
                  <a:tcPr marL="91425" marR="91425" marT="91425" marB="91425"/>
                </a:tc>
                <a:tc>
                  <a:txBody>
                    <a:bodyPr/>
                    <a:lstStyle/>
                    <a:p>
                      <a:pPr marL="0" lvl="0" indent="0" algn="l" rtl="0">
                        <a:spcBef>
                          <a:spcPts val="0"/>
                        </a:spcBef>
                        <a:spcAft>
                          <a:spcPts val="0"/>
                        </a:spcAft>
                        <a:buNone/>
                      </a:pPr>
                      <a:r>
                        <a:rPr lang="en-US" b="1">
                          <a:latin typeface="Red Hat Text"/>
                          <a:ea typeface="Red Hat Text"/>
                          <a:cs typeface="Red Hat Text"/>
                          <a:sym typeface="Red Hat Text"/>
                        </a:rPr>
                        <a:t>NLG/Socialist Law</a:t>
                      </a:r>
                      <a:endParaRPr b="1">
                        <a:latin typeface="Red Hat Text"/>
                        <a:ea typeface="Red Hat Text"/>
                        <a:cs typeface="Red Hat Text"/>
                        <a:sym typeface="Red Hat Text"/>
                      </a:endParaRPr>
                    </a:p>
                  </a:txBody>
                  <a:tcPr marL="91425" marR="91425" marT="91425" marB="91425"/>
                </a:tc>
                <a:tc>
                  <a:txBody>
                    <a:bodyPr/>
                    <a:lstStyle/>
                    <a:p>
                      <a:pPr marL="0" lvl="0" indent="0" algn="l" rtl="0">
                        <a:spcBef>
                          <a:spcPts val="0"/>
                        </a:spcBef>
                        <a:spcAft>
                          <a:spcPts val="0"/>
                        </a:spcAft>
                        <a:buNone/>
                      </a:pPr>
                      <a:r>
                        <a:rPr lang="en-US" b="1">
                          <a:latin typeface="Red Hat Text"/>
                          <a:ea typeface="Red Hat Text"/>
                          <a:cs typeface="Red Hat Text"/>
                          <a:sym typeface="Red Hat Text"/>
                        </a:rPr>
                        <a:t>TIPSO</a:t>
                      </a:r>
                      <a:endParaRPr b="1">
                        <a:latin typeface="Red Hat Text"/>
                        <a:ea typeface="Red Hat Text"/>
                        <a:cs typeface="Red Hat Text"/>
                        <a:sym typeface="Red Hat Text"/>
                      </a:endParaRPr>
                    </a:p>
                  </a:txBody>
                  <a:tcPr marL="91425" marR="91425" marT="91425" marB="91425"/>
                </a:tc>
                <a:extLst>
                  <a:ext uri="{0D108BD9-81ED-4DB2-BD59-A6C34878D82A}">
                    <a16:rowId xmlns:a16="http://schemas.microsoft.com/office/drawing/2014/main" val="10001"/>
                  </a:ext>
                </a:extLst>
              </a:tr>
              <a:tr h="494500">
                <a:tc>
                  <a:txBody>
                    <a:bodyPr/>
                    <a:lstStyle/>
                    <a:p>
                      <a:pPr marL="0" lvl="0" indent="0" algn="l" rtl="0">
                        <a:spcBef>
                          <a:spcPts val="0"/>
                        </a:spcBef>
                        <a:spcAft>
                          <a:spcPts val="0"/>
                        </a:spcAft>
                        <a:buNone/>
                      </a:pPr>
                      <a:r>
                        <a:rPr lang="en-US" b="1">
                          <a:latin typeface="Red Hat Text"/>
                          <a:ea typeface="Red Hat Text"/>
                          <a:cs typeface="Red Hat Text"/>
                          <a:sym typeface="Red Hat Text"/>
                        </a:rPr>
                        <a:t>ELS</a:t>
                      </a:r>
                      <a:endParaRPr b="1">
                        <a:latin typeface="Red Hat Text"/>
                        <a:ea typeface="Red Hat Text"/>
                        <a:cs typeface="Red Hat Text"/>
                        <a:sym typeface="Red Hat Text"/>
                      </a:endParaRPr>
                    </a:p>
                  </a:txBody>
                  <a:tcPr marL="91425" marR="91425" marT="91425" marB="91425"/>
                </a:tc>
                <a:tc>
                  <a:txBody>
                    <a:bodyPr/>
                    <a:lstStyle/>
                    <a:p>
                      <a:pPr marL="0" lvl="0" indent="0" algn="l" rtl="0">
                        <a:spcBef>
                          <a:spcPts val="0"/>
                        </a:spcBef>
                        <a:spcAft>
                          <a:spcPts val="0"/>
                        </a:spcAft>
                        <a:buNone/>
                      </a:pPr>
                      <a:r>
                        <a:rPr lang="en-US" b="1">
                          <a:latin typeface="Red Hat Text"/>
                          <a:ea typeface="Red Hat Text"/>
                          <a:cs typeface="Red Hat Text"/>
                          <a:sym typeface="Red Hat Text"/>
                        </a:rPr>
                        <a:t>PILF</a:t>
                      </a:r>
                      <a:endParaRPr b="1">
                        <a:latin typeface="Red Hat Text"/>
                        <a:ea typeface="Red Hat Text"/>
                        <a:cs typeface="Red Hat Text"/>
                        <a:sym typeface="Red Hat Text"/>
                      </a:endParaRPr>
                    </a:p>
                  </a:txBody>
                  <a:tcPr marL="91425" marR="91425" marT="91425" marB="91425"/>
                </a:tc>
                <a:tc>
                  <a:txBody>
                    <a:bodyPr/>
                    <a:lstStyle/>
                    <a:p>
                      <a:pPr marL="0" lvl="0" indent="0" algn="l" rtl="0">
                        <a:spcBef>
                          <a:spcPts val="0"/>
                        </a:spcBef>
                        <a:spcAft>
                          <a:spcPts val="0"/>
                        </a:spcAft>
                        <a:buNone/>
                      </a:pPr>
                      <a:r>
                        <a:rPr lang="en-US" b="1">
                          <a:latin typeface="Red Hat Text"/>
                          <a:ea typeface="Red Hat Text"/>
                          <a:cs typeface="Red Hat Text"/>
                          <a:sym typeface="Red Hat Text"/>
                        </a:rPr>
                        <a:t>WACDL</a:t>
                      </a:r>
                      <a:endParaRPr b="1">
                        <a:latin typeface="Red Hat Text"/>
                        <a:ea typeface="Red Hat Text"/>
                        <a:cs typeface="Red Hat Text"/>
                        <a:sym typeface="Red Hat Text"/>
                      </a:endParaRPr>
                    </a:p>
                  </a:txBody>
                  <a:tcPr marL="91425" marR="91425" marT="91425" marB="91425"/>
                </a:tc>
                <a:extLst>
                  <a:ext uri="{0D108BD9-81ED-4DB2-BD59-A6C34878D82A}">
                    <a16:rowId xmlns:a16="http://schemas.microsoft.com/office/drawing/2014/main" val="10002"/>
                  </a:ext>
                </a:extLst>
              </a:tr>
              <a:tr h="494500">
                <a:tc>
                  <a:txBody>
                    <a:bodyPr/>
                    <a:lstStyle/>
                    <a:p>
                      <a:pPr marL="0" lvl="0" indent="0" algn="l" rtl="0">
                        <a:spcBef>
                          <a:spcPts val="0"/>
                        </a:spcBef>
                        <a:spcAft>
                          <a:spcPts val="0"/>
                        </a:spcAft>
                        <a:buNone/>
                      </a:pPr>
                      <a:r>
                        <a:rPr lang="en-US" b="1">
                          <a:latin typeface="Red Hat Text"/>
                          <a:ea typeface="Red Hat Text"/>
                          <a:cs typeface="Red Hat Text"/>
                          <a:sym typeface="Red Hat Text"/>
                        </a:rPr>
                        <a:t>FGL</a:t>
                      </a:r>
                      <a:endParaRPr b="1">
                        <a:latin typeface="Red Hat Text"/>
                        <a:ea typeface="Red Hat Text"/>
                        <a:cs typeface="Red Hat Text"/>
                        <a:sym typeface="Red Hat Text"/>
                      </a:endParaRPr>
                    </a:p>
                  </a:txBody>
                  <a:tcPr marL="91425" marR="91425" marT="91425" marB="91425"/>
                </a:tc>
                <a:tc>
                  <a:txBody>
                    <a:bodyPr/>
                    <a:lstStyle/>
                    <a:p>
                      <a:pPr marL="0" lvl="0" indent="0" algn="l" rtl="0">
                        <a:spcBef>
                          <a:spcPts val="0"/>
                        </a:spcBef>
                        <a:spcAft>
                          <a:spcPts val="0"/>
                        </a:spcAft>
                        <a:buNone/>
                      </a:pPr>
                      <a:r>
                        <a:rPr lang="en-US" b="1">
                          <a:latin typeface="Red Hat Text"/>
                          <a:ea typeface="Red Hat Text"/>
                          <a:cs typeface="Red Hat Text"/>
                          <a:sym typeface="Red Hat Text"/>
                        </a:rPr>
                        <a:t>QLaw</a:t>
                      </a:r>
                      <a:endParaRPr b="1">
                        <a:latin typeface="Red Hat Text"/>
                        <a:ea typeface="Red Hat Text"/>
                        <a:cs typeface="Red Hat Text"/>
                        <a:sym typeface="Red Hat Text"/>
                      </a:endParaRPr>
                    </a:p>
                  </a:txBody>
                  <a:tcPr marL="91425" marR="91425" marT="91425" marB="91425"/>
                </a:tc>
                <a:tc>
                  <a:txBody>
                    <a:bodyPr/>
                    <a:lstStyle/>
                    <a:p>
                      <a:pPr marL="0" lvl="0" indent="0" algn="l" rtl="0">
                        <a:spcBef>
                          <a:spcPts val="0"/>
                        </a:spcBef>
                        <a:spcAft>
                          <a:spcPts val="0"/>
                        </a:spcAft>
                        <a:buNone/>
                      </a:pPr>
                      <a:r>
                        <a:rPr lang="en-US" b="1">
                          <a:latin typeface="Red Hat Text"/>
                          <a:ea typeface="Red Hat Text"/>
                          <a:cs typeface="Red Hat Text"/>
                          <a:sym typeface="Red Hat Text"/>
                        </a:rPr>
                        <a:t>WILJ</a:t>
                      </a:r>
                      <a:endParaRPr b="1">
                        <a:latin typeface="Red Hat Text"/>
                        <a:ea typeface="Red Hat Text"/>
                        <a:cs typeface="Red Hat Text"/>
                        <a:sym typeface="Red Hat Text"/>
                      </a:endParaRPr>
                    </a:p>
                  </a:txBody>
                  <a:tcPr marL="91425" marR="91425" marT="91425" marB="91425"/>
                </a:tc>
                <a:extLst>
                  <a:ext uri="{0D108BD9-81ED-4DB2-BD59-A6C34878D82A}">
                    <a16:rowId xmlns:a16="http://schemas.microsoft.com/office/drawing/2014/main" val="10003"/>
                  </a:ext>
                </a:extLst>
              </a:tr>
              <a:tr h="494500">
                <a:tc>
                  <a:txBody>
                    <a:bodyPr/>
                    <a:lstStyle/>
                    <a:p>
                      <a:pPr marL="0" lvl="0" indent="0" algn="l" rtl="0">
                        <a:spcBef>
                          <a:spcPts val="0"/>
                        </a:spcBef>
                        <a:spcAft>
                          <a:spcPts val="0"/>
                        </a:spcAft>
                        <a:buNone/>
                      </a:pPr>
                      <a:r>
                        <a:rPr lang="en-US" b="1">
                          <a:latin typeface="Red Hat Text"/>
                          <a:ea typeface="Red Hat Text"/>
                          <a:cs typeface="Red Hat Text"/>
                          <a:sym typeface="Red Hat Text"/>
                        </a:rPr>
                        <a:t>GovLaw</a:t>
                      </a:r>
                      <a:endParaRPr b="1">
                        <a:latin typeface="Red Hat Text"/>
                        <a:ea typeface="Red Hat Text"/>
                        <a:cs typeface="Red Hat Text"/>
                        <a:sym typeface="Red Hat Text"/>
                      </a:endParaRPr>
                    </a:p>
                  </a:txBody>
                  <a:tcPr marL="91425" marR="91425" marT="91425" marB="91425"/>
                </a:tc>
                <a:tc>
                  <a:txBody>
                    <a:bodyPr/>
                    <a:lstStyle/>
                    <a:p>
                      <a:pPr marL="0" lvl="0" indent="0" algn="l" rtl="0">
                        <a:spcBef>
                          <a:spcPts val="0"/>
                        </a:spcBef>
                        <a:spcAft>
                          <a:spcPts val="0"/>
                        </a:spcAft>
                        <a:buNone/>
                      </a:pPr>
                      <a:r>
                        <a:rPr lang="en-US" b="1">
                          <a:latin typeface="Red Hat Text"/>
                          <a:ea typeface="Red Hat Text"/>
                          <a:cs typeface="Red Hat Text"/>
                          <a:sym typeface="Red Hat Text"/>
                        </a:rPr>
                        <a:t>Real Estate &amp; Securities</a:t>
                      </a:r>
                      <a:endParaRPr b="1">
                        <a:latin typeface="Red Hat Text"/>
                        <a:ea typeface="Red Hat Text"/>
                        <a:cs typeface="Red Hat Text"/>
                        <a:sym typeface="Red Hat Text"/>
                      </a:endParaRPr>
                    </a:p>
                  </a:txBody>
                  <a:tcPr marL="91425" marR="91425" marT="91425" marB="91425"/>
                </a:tc>
                <a:tc>
                  <a:txBody>
                    <a:bodyPr/>
                    <a:lstStyle/>
                    <a:p>
                      <a:pPr marL="0" lvl="0" indent="0" algn="l" rtl="0">
                        <a:spcBef>
                          <a:spcPts val="0"/>
                        </a:spcBef>
                        <a:spcAft>
                          <a:spcPts val="0"/>
                        </a:spcAft>
                        <a:buNone/>
                      </a:pPr>
                      <a:r>
                        <a:rPr lang="en-US" b="1">
                          <a:latin typeface="Red Hat Text"/>
                          <a:ea typeface="Red Hat Text"/>
                          <a:cs typeface="Red Hat Text"/>
                          <a:sym typeface="Red Hat Text"/>
                        </a:rPr>
                        <a:t>WJLGS</a:t>
                      </a:r>
                      <a:endParaRPr b="1">
                        <a:latin typeface="Red Hat Text"/>
                        <a:ea typeface="Red Hat Text"/>
                        <a:cs typeface="Red Hat Text"/>
                        <a:sym typeface="Red Hat Text"/>
                      </a:endParaRPr>
                    </a:p>
                  </a:txBody>
                  <a:tcPr marL="91425" marR="91425" marT="91425" marB="91425"/>
                </a:tc>
                <a:extLst>
                  <a:ext uri="{0D108BD9-81ED-4DB2-BD59-A6C34878D82A}">
                    <a16:rowId xmlns:a16="http://schemas.microsoft.com/office/drawing/2014/main" val="10004"/>
                  </a:ext>
                </a:extLst>
              </a:tr>
              <a:tr h="494500">
                <a:tc>
                  <a:txBody>
                    <a:bodyPr/>
                    <a:lstStyle/>
                    <a:p>
                      <a:pPr marL="0" lvl="0" indent="0" algn="l" rtl="0">
                        <a:spcBef>
                          <a:spcPts val="0"/>
                        </a:spcBef>
                        <a:spcAft>
                          <a:spcPts val="0"/>
                        </a:spcAft>
                        <a:buNone/>
                      </a:pPr>
                      <a:r>
                        <a:rPr lang="en-US" b="1">
                          <a:latin typeface="Red Hat Text"/>
                          <a:ea typeface="Red Hat Text"/>
                          <a:cs typeface="Red Hat Text"/>
                          <a:sym typeface="Red Hat Text"/>
                        </a:rPr>
                        <a:t>LESA</a:t>
                      </a:r>
                      <a:endParaRPr b="1">
                        <a:latin typeface="Red Hat Text"/>
                        <a:ea typeface="Red Hat Text"/>
                        <a:cs typeface="Red Hat Text"/>
                        <a:sym typeface="Red Hat Text"/>
                      </a:endParaRPr>
                    </a:p>
                  </a:txBody>
                  <a:tcPr marL="91425" marR="91425" marT="91425" marB="91425"/>
                </a:tc>
                <a:tc>
                  <a:txBody>
                    <a:bodyPr/>
                    <a:lstStyle/>
                    <a:p>
                      <a:pPr marL="0" lvl="0" indent="0" algn="l" rtl="0">
                        <a:spcBef>
                          <a:spcPts val="0"/>
                        </a:spcBef>
                        <a:spcAft>
                          <a:spcPts val="0"/>
                        </a:spcAft>
                        <a:buNone/>
                      </a:pPr>
                      <a:r>
                        <a:rPr lang="en-US" b="1">
                          <a:latin typeface="Red Hat Text"/>
                          <a:ea typeface="Red Hat Text"/>
                          <a:cs typeface="Red Hat Text"/>
                          <a:sym typeface="Red Hat Text"/>
                        </a:rPr>
                        <a:t>SELS</a:t>
                      </a:r>
                      <a:endParaRPr b="1">
                        <a:latin typeface="Red Hat Text"/>
                        <a:ea typeface="Red Hat Text"/>
                        <a:cs typeface="Red Hat Text"/>
                        <a:sym typeface="Red Hat Text"/>
                      </a:endParaRPr>
                    </a:p>
                  </a:txBody>
                  <a:tcPr marL="91425" marR="91425" marT="91425" marB="91425"/>
                </a:tc>
                <a:tc>
                  <a:txBody>
                    <a:bodyPr/>
                    <a:lstStyle/>
                    <a:p>
                      <a:pPr marL="0" lvl="0" indent="0" algn="l" rtl="0">
                        <a:spcBef>
                          <a:spcPts val="0"/>
                        </a:spcBef>
                        <a:spcAft>
                          <a:spcPts val="0"/>
                        </a:spcAft>
                        <a:buNone/>
                      </a:pPr>
                      <a:r>
                        <a:rPr lang="en-US" b="1">
                          <a:latin typeface="Red Hat Text"/>
                          <a:ea typeface="Red Hat Text"/>
                          <a:cs typeface="Red Hat Text"/>
                          <a:sym typeface="Red Hat Text"/>
                        </a:rPr>
                        <a:t>WLR</a:t>
                      </a:r>
                      <a:endParaRPr b="1">
                        <a:latin typeface="Red Hat Text"/>
                        <a:ea typeface="Red Hat Text"/>
                        <a:cs typeface="Red Hat Text"/>
                        <a:sym typeface="Red Hat Text"/>
                      </a:endParaRPr>
                    </a:p>
                  </a:txBody>
                  <a:tcPr marL="91425" marR="91425" marT="91425" marB="91425"/>
                </a:tc>
                <a:extLst>
                  <a:ext uri="{0D108BD9-81ED-4DB2-BD59-A6C34878D82A}">
                    <a16:rowId xmlns:a16="http://schemas.microsoft.com/office/drawing/2014/main" val="10005"/>
                  </a:ext>
                </a:extLst>
              </a:tr>
              <a:tr h="494500">
                <a:tc>
                  <a:txBody>
                    <a:bodyPr/>
                    <a:lstStyle/>
                    <a:p>
                      <a:pPr marL="0" lvl="0" indent="0" algn="l" rtl="0">
                        <a:spcBef>
                          <a:spcPts val="0"/>
                        </a:spcBef>
                        <a:spcAft>
                          <a:spcPts val="0"/>
                        </a:spcAft>
                        <a:buNone/>
                      </a:pPr>
                      <a:r>
                        <a:rPr lang="en-US" b="1">
                          <a:latin typeface="Red Hat Text"/>
                          <a:ea typeface="Red Hat Text"/>
                          <a:cs typeface="Red Hat Text"/>
                          <a:sym typeface="Red Hat Text"/>
                        </a:rPr>
                        <a:t>MELSA</a:t>
                      </a:r>
                      <a:endParaRPr b="1">
                        <a:latin typeface="Red Hat Text"/>
                        <a:ea typeface="Red Hat Text"/>
                        <a:cs typeface="Red Hat Text"/>
                        <a:sym typeface="Red Hat Text"/>
                      </a:endParaRPr>
                    </a:p>
                  </a:txBody>
                  <a:tcPr marL="91425" marR="91425" marT="91425" marB="91425"/>
                </a:tc>
                <a:tc>
                  <a:txBody>
                    <a:bodyPr/>
                    <a:lstStyle/>
                    <a:p>
                      <a:pPr marL="0" lvl="0" indent="0" algn="l" rtl="0">
                        <a:spcBef>
                          <a:spcPts val="0"/>
                        </a:spcBef>
                        <a:spcAft>
                          <a:spcPts val="0"/>
                        </a:spcAft>
                        <a:buNone/>
                      </a:pPr>
                      <a:r>
                        <a:rPr lang="en-US" b="1">
                          <a:latin typeface="Red Hat Text"/>
                          <a:ea typeface="Red Hat Text"/>
                          <a:cs typeface="Red Hat Text"/>
                          <a:sym typeface="Red Hat Text"/>
                        </a:rPr>
                        <a:t>SBA</a:t>
                      </a:r>
                      <a:endParaRPr b="1">
                        <a:latin typeface="Red Hat Text"/>
                        <a:ea typeface="Red Hat Text"/>
                        <a:cs typeface="Red Hat Text"/>
                        <a:sym typeface="Red Hat Text"/>
                      </a:endParaRPr>
                    </a:p>
                  </a:txBody>
                  <a:tcPr marL="91425" marR="91425" marT="91425" marB="91425"/>
                </a:tc>
                <a:tc>
                  <a:txBody>
                    <a:bodyPr/>
                    <a:lstStyle/>
                    <a:p>
                      <a:pPr marL="0" lvl="0" indent="0" algn="l" rtl="0">
                        <a:spcBef>
                          <a:spcPts val="0"/>
                        </a:spcBef>
                        <a:spcAft>
                          <a:spcPts val="0"/>
                        </a:spcAft>
                        <a:buNone/>
                      </a:pPr>
                      <a:r>
                        <a:rPr lang="en-US" b="1">
                          <a:latin typeface="Red Hat Text"/>
                          <a:ea typeface="Red Hat Text"/>
                          <a:cs typeface="Red Hat Text"/>
                          <a:sym typeface="Red Hat Text"/>
                        </a:rPr>
                        <a:t>WLSA</a:t>
                      </a:r>
                      <a:endParaRPr b="1">
                        <a:latin typeface="Red Hat Text"/>
                        <a:ea typeface="Red Hat Text"/>
                        <a:cs typeface="Red Hat Text"/>
                        <a:sym typeface="Red Hat Text"/>
                      </a:endParaRPr>
                    </a:p>
                  </a:txBody>
                  <a:tcPr marL="91425" marR="91425" marT="91425" marB="91425"/>
                </a:tc>
                <a:extLst>
                  <a:ext uri="{0D108BD9-81ED-4DB2-BD59-A6C34878D82A}">
                    <a16:rowId xmlns:a16="http://schemas.microsoft.com/office/drawing/2014/main" val="10006"/>
                  </a:ext>
                </a:extLst>
              </a:tr>
            </a:tbl>
          </a:graphicData>
        </a:graphic>
      </p:graphicFrame>
      <p:pic>
        <p:nvPicPr>
          <p:cNvPr id="403" name="Google Shape;403;p53"/>
          <p:cNvPicPr preferRelativeResize="0"/>
          <p:nvPr/>
        </p:nvPicPr>
        <p:blipFill>
          <a:blip r:embed="rId3">
            <a:alphaModFix/>
          </a:blip>
          <a:stretch>
            <a:fillRect/>
          </a:stretch>
        </p:blipFill>
        <p:spPr>
          <a:xfrm>
            <a:off x="5107800" y="114300"/>
            <a:ext cx="2807575" cy="2094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6"/>
          <p:cNvSpPr txBox="1">
            <a:spLocks noGrp="1"/>
          </p:cNvSpPr>
          <p:nvPr>
            <p:ph type="body" idx="1"/>
          </p:nvPr>
        </p:nvSpPr>
        <p:spPr>
          <a:xfrm>
            <a:off x="495300" y="457200"/>
            <a:ext cx="10668000" cy="1066800"/>
          </a:xfrm>
          <a:prstGeom prst="rect">
            <a:avLst/>
          </a:prstGeom>
        </p:spPr>
        <p:txBody>
          <a:bodyPr spcFirstLastPara="1" wrap="square" lIns="0" tIns="45700" rIns="91425" bIns="0" anchor="b" anchorCtr="0">
            <a:normAutofit/>
          </a:bodyPr>
          <a:lstStyle/>
          <a:p>
            <a:pPr marL="0" lvl="0" indent="0" algn="l" rtl="0">
              <a:spcBef>
                <a:spcPts val="1000"/>
              </a:spcBef>
              <a:spcAft>
                <a:spcPts val="0"/>
              </a:spcAft>
              <a:buNone/>
            </a:pPr>
            <a:r>
              <a:rPr lang="en-US">
                <a:latin typeface="Lato"/>
                <a:ea typeface="Lato"/>
                <a:cs typeface="Lato"/>
                <a:sym typeface="Lato"/>
              </a:rPr>
              <a:t>Traits of a Great Leader </a:t>
            </a:r>
            <a:endParaRPr>
              <a:latin typeface="Lato"/>
              <a:ea typeface="Lato"/>
              <a:cs typeface="Lato"/>
              <a:sym typeface="Lato"/>
            </a:endParaRPr>
          </a:p>
        </p:txBody>
      </p:sp>
      <p:sp>
        <p:nvSpPr>
          <p:cNvPr id="161" name="Google Shape;161;p26"/>
          <p:cNvSpPr txBox="1">
            <a:spLocks noGrp="1"/>
          </p:cNvSpPr>
          <p:nvPr>
            <p:ph type="body" idx="2"/>
          </p:nvPr>
        </p:nvSpPr>
        <p:spPr>
          <a:xfrm>
            <a:off x="6832225" y="2070900"/>
            <a:ext cx="4674000" cy="4215600"/>
          </a:xfrm>
          <a:prstGeom prst="rect">
            <a:avLst/>
          </a:prstGeom>
        </p:spPr>
        <p:txBody>
          <a:bodyPr spcFirstLastPara="1" wrap="square" lIns="0" tIns="45700" rIns="91425" bIns="45700" anchor="t" anchorCtr="0">
            <a:normAutofit/>
          </a:bodyPr>
          <a:lstStyle/>
          <a:p>
            <a:pPr marL="457200" lvl="0" indent="-377190" algn="l" rtl="0">
              <a:lnSpc>
                <a:spcPct val="115000"/>
              </a:lnSpc>
              <a:spcBef>
                <a:spcPts val="1000"/>
              </a:spcBef>
              <a:spcAft>
                <a:spcPts val="0"/>
              </a:spcAft>
              <a:buSzPts val="2340"/>
              <a:buFont typeface="Lato"/>
              <a:buChar char="•"/>
            </a:pPr>
            <a:r>
              <a:rPr lang="en-US">
                <a:latin typeface="Lato"/>
                <a:ea typeface="Lato"/>
                <a:cs typeface="Lato"/>
                <a:sym typeface="Lato"/>
              </a:rPr>
              <a:t>Ask Questions </a:t>
            </a:r>
            <a:endParaRPr>
              <a:latin typeface="Lato"/>
              <a:ea typeface="Lato"/>
              <a:cs typeface="Lato"/>
              <a:sym typeface="Lato"/>
            </a:endParaRPr>
          </a:p>
          <a:p>
            <a:pPr marL="457200" lvl="0" indent="-377190" algn="l" rtl="0">
              <a:lnSpc>
                <a:spcPct val="115000"/>
              </a:lnSpc>
              <a:spcBef>
                <a:spcPts val="0"/>
              </a:spcBef>
              <a:spcAft>
                <a:spcPts val="0"/>
              </a:spcAft>
              <a:buSzPts val="2340"/>
              <a:buFont typeface="Lato"/>
              <a:buChar char="•"/>
            </a:pPr>
            <a:r>
              <a:rPr lang="en-US">
                <a:latin typeface="Lato"/>
                <a:ea typeface="Lato"/>
                <a:cs typeface="Lato"/>
                <a:sym typeface="Lato"/>
              </a:rPr>
              <a:t>Listen </a:t>
            </a:r>
            <a:endParaRPr>
              <a:latin typeface="Lato"/>
              <a:ea typeface="Lato"/>
              <a:cs typeface="Lato"/>
              <a:sym typeface="Lato"/>
            </a:endParaRPr>
          </a:p>
          <a:p>
            <a:pPr marL="457200" lvl="0" indent="-377190" algn="l" rtl="0">
              <a:lnSpc>
                <a:spcPct val="115000"/>
              </a:lnSpc>
              <a:spcBef>
                <a:spcPts val="0"/>
              </a:spcBef>
              <a:spcAft>
                <a:spcPts val="0"/>
              </a:spcAft>
              <a:buSzPts val="2340"/>
              <a:buFont typeface="Lato"/>
              <a:buChar char="•"/>
            </a:pPr>
            <a:r>
              <a:rPr lang="en-US">
                <a:latin typeface="Lato"/>
                <a:ea typeface="Lato"/>
                <a:cs typeface="Lato"/>
                <a:sym typeface="Lato"/>
              </a:rPr>
              <a:t>Empathy </a:t>
            </a:r>
            <a:endParaRPr>
              <a:latin typeface="Lato"/>
              <a:ea typeface="Lato"/>
              <a:cs typeface="Lato"/>
              <a:sym typeface="Lato"/>
            </a:endParaRPr>
          </a:p>
          <a:p>
            <a:pPr marL="457200" lvl="0" indent="-377190" algn="l" rtl="0">
              <a:lnSpc>
                <a:spcPct val="115000"/>
              </a:lnSpc>
              <a:spcBef>
                <a:spcPts val="0"/>
              </a:spcBef>
              <a:spcAft>
                <a:spcPts val="0"/>
              </a:spcAft>
              <a:buSzPts val="2340"/>
              <a:buFont typeface="Lato"/>
              <a:buChar char="•"/>
            </a:pPr>
            <a:r>
              <a:rPr lang="en-US">
                <a:latin typeface="Lato"/>
                <a:ea typeface="Lato"/>
                <a:cs typeface="Lato"/>
                <a:sym typeface="Lato"/>
              </a:rPr>
              <a:t>Empower Others </a:t>
            </a:r>
            <a:endParaRPr>
              <a:latin typeface="Lato"/>
              <a:ea typeface="Lato"/>
              <a:cs typeface="Lato"/>
              <a:sym typeface="Lato"/>
            </a:endParaRPr>
          </a:p>
          <a:p>
            <a:pPr marL="457200" lvl="0" indent="-377190" algn="l" rtl="0">
              <a:lnSpc>
                <a:spcPct val="115000"/>
              </a:lnSpc>
              <a:spcBef>
                <a:spcPts val="0"/>
              </a:spcBef>
              <a:spcAft>
                <a:spcPts val="0"/>
              </a:spcAft>
              <a:buSzPts val="2340"/>
              <a:buFont typeface="Lato"/>
              <a:buChar char="•"/>
            </a:pPr>
            <a:r>
              <a:rPr lang="en-US">
                <a:latin typeface="Lato"/>
                <a:ea typeface="Lato"/>
                <a:cs typeface="Lato"/>
                <a:sym typeface="Lato"/>
              </a:rPr>
              <a:t>Reflect on their Actions </a:t>
            </a:r>
            <a:endParaRPr>
              <a:latin typeface="Lato"/>
              <a:ea typeface="Lato"/>
              <a:cs typeface="Lato"/>
              <a:sym typeface="Lato"/>
            </a:endParaRPr>
          </a:p>
          <a:p>
            <a:pPr marL="457200" lvl="0" indent="-377190" algn="l" rtl="0">
              <a:lnSpc>
                <a:spcPct val="115000"/>
              </a:lnSpc>
              <a:spcBef>
                <a:spcPts val="0"/>
              </a:spcBef>
              <a:spcAft>
                <a:spcPts val="0"/>
              </a:spcAft>
              <a:buSzPts val="2340"/>
              <a:buFont typeface="Lato"/>
              <a:buChar char="•"/>
            </a:pPr>
            <a:r>
              <a:rPr lang="en-US">
                <a:latin typeface="Lato"/>
                <a:ea typeface="Lato"/>
                <a:cs typeface="Lato"/>
                <a:sym typeface="Lato"/>
              </a:rPr>
              <a:t>Advocate for Others </a:t>
            </a:r>
            <a:endParaRPr>
              <a:latin typeface="Lato"/>
              <a:ea typeface="Lato"/>
              <a:cs typeface="Lato"/>
              <a:sym typeface="Lato"/>
            </a:endParaRPr>
          </a:p>
          <a:p>
            <a:pPr marL="457200" lvl="0" indent="-377190" algn="l" rtl="0">
              <a:lnSpc>
                <a:spcPct val="115000"/>
              </a:lnSpc>
              <a:spcBef>
                <a:spcPts val="0"/>
              </a:spcBef>
              <a:spcAft>
                <a:spcPts val="0"/>
              </a:spcAft>
              <a:buSzPts val="2340"/>
              <a:buFont typeface="Lato"/>
              <a:buChar char="•"/>
            </a:pPr>
            <a:r>
              <a:rPr lang="en-US">
                <a:latin typeface="Lato"/>
                <a:ea typeface="Lato"/>
                <a:cs typeface="Lato"/>
                <a:sym typeface="Lato"/>
              </a:rPr>
              <a:t>Commit to Learning </a:t>
            </a:r>
            <a:endParaRPr>
              <a:latin typeface="Lato"/>
              <a:ea typeface="Lato"/>
              <a:cs typeface="Lato"/>
              <a:sym typeface="Lato"/>
            </a:endParaRPr>
          </a:p>
        </p:txBody>
      </p:sp>
      <p:sp>
        <p:nvSpPr>
          <p:cNvPr id="162" name="Google Shape;162;p26"/>
          <p:cNvSpPr txBox="1">
            <a:spLocks noGrp="1"/>
          </p:cNvSpPr>
          <p:nvPr>
            <p:ph type="body" idx="3"/>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r>
              <a:rPr lang="en-US"/>
              <a:t>From: Center for Leadership &amp; Involvement (CfLI) </a:t>
            </a:r>
            <a:endParaRPr/>
          </a:p>
        </p:txBody>
      </p:sp>
      <p:pic>
        <p:nvPicPr>
          <p:cNvPr id="163" name="Google Shape;163;p2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89438" y="2070900"/>
            <a:ext cx="5447175" cy="3881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2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84155" y="0"/>
            <a:ext cx="11793548" cy="6858000"/>
          </a:xfrm>
          <a:prstGeom prst="rect">
            <a:avLst/>
          </a:prstGeom>
          <a:noFill/>
          <a:ln>
            <a:noFill/>
          </a:ln>
        </p:spPr>
      </p:pic>
      <p:pic>
        <p:nvPicPr>
          <p:cNvPr id="169" name="Google Shape;169;p27"/>
          <p:cNvPicPr preferRelativeResize="0"/>
          <p:nvPr/>
        </p:nvPicPr>
        <p:blipFill rotWithShape="1">
          <a:blip r:embed="rId4" cstate="email">
            <a:alphaModFix/>
            <a:extLst>
              <a:ext uri="{28A0092B-C50C-407E-A947-70E740481C1C}">
                <a14:useLocalDpi xmlns:a14="http://schemas.microsoft.com/office/drawing/2010/main"/>
              </a:ext>
            </a:extLst>
          </a:blip>
          <a:srcRect t="1244"/>
          <a:stretch/>
        </p:blipFill>
        <p:spPr>
          <a:xfrm>
            <a:off x="3180099" y="45900"/>
            <a:ext cx="4777997" cy="6751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8"/>
          <p:cNvSpPr txBox="1">
            <a:spLocks noGrp="1"/>
          </p:cNvSpPr>
          <p:nvPr>
            <p:ph type="body" idx="1"/>
          </p:nvPr>
        </p:nvSpPr>
        <p:spPr>
          <a:xfrm>
            <a:off x="495300" y="457200"/>
            <a:ext cx="10668000" cy="1066800"/>
          </a:xfrm>
          <a:prstGeom prst="rect">
            <a:avLst/>
          </a:prstGeom>
        </p:spPr>
        <p:txBody>
          <a:bodyPr spcFirstLastPara="1" wrap="square" lIns="0" tIns="45700" rIns="91425" bIns="0" anchor="b" anchorCtr="0">
            <a:normAutofit/>
          </a:bodyPr>
          <a:lstStyle/>
          <a:p>
            <a:pPr marL="0" lvl="0" indent="0" algn="l" rtl="0">
              <a:spcBef>
                <a:spcPts val="1000"/>
              </a:spcBef>
              <a:spcAft>
                <a:spcPts val="0"/>
              </a:spcAft>
              <a:buNone/>
            </a:pPr>
            <a:r>
              <a:rPr lang="en-US">
                <a:latin typeface="Lato"/>
                <a:ea typeface="Lato"/>
                <a:cs typeface="Lato"/>
                <a:sym typeface="Lato"/>
              </a:rPr>
              <a:t>Activity</a:t>
            </a:r>
            <a:endParaRPr>
              <a:latin typeface="Lato"/>
              <a:ea typeface="Lato"/>
              <a:cs typeface="Lato"/>
              <a:sym typeface="Lato"/>
            </a:endParaRPr>
          </a:p>
        </p:txBody>
      </p:sp>
      <p:sp>
        <p:nvSpPr>
          <p:cNvPr id="175" name="Google Shape;175;p28"/>
          <p:cNvSpPr txBox="1">
            <a:spLocks noGrp="1"/>
          </p:cNvSpPr>
          <p:nvPr>
            <p:ph type="body" idx="2"/>
          </p:nvPr>
        </p:nvSpPr>
        <p:spPr>
          <a:xfrm>
            <a:off x="495300" y="1840450"/>
            <a:ext cx="4788300" cy="4446000"/>
          </a:xfrm>
          <a:prstGeom prst="rect">
            <a:avLst/>
          </a:prstGeom>
        </p:spPr>
        <p:txBody>
          <a:bodyPr spcFirstLastPara="1" wrap="square" lIns="0" tIns="45700" rIns="91425" bIns="45700" anchor="t" anchorCtr="0">
            <a:normAutofit/>
          </a:bodyPr>
          <a:lstStyle/>
          <a:p>
            <a:pPr marL="457200" lvl="0" indent="-381000" algn="l" rtl="0">
              <a:lnSpc>
                <a:spcPct val="115000"/>
              </a:lnSpc>
              <a:spcBef>
                <a:spcPts val="1000"/>
              </a:spcBef>
              <a:spcAft>
                <a:spcPts val="0"/>
              </a:spcAft>
              <a:buSzPts val="2400"/>
              <a:buFont typeface="Lato"/>
              <a:buChar char="•"/>
            </a:pPr>
            <a:r>
              <a:rPr lang="en-US" sz="2400">
                <a:latin typeface="Lato"/>
                <a:ea typeface="Lato"/>
                <a:cs typeface="Lato"/>
                <a:sym typeface="Lato"/>
              </a:rPr>
              <a:t>Which of these do you feel the most confident? </a:t>
            </a:r>
            <a:endParaRPr sz="2400">
              <a:latin typeface="Lato"/>
              <a:ea typeface="Lato"/>
              <a:cs typeface="Lato"/>
              <a:sym typeface="Lato"/>
            </a:endParaRPr>
          </a:p>
          <a:p>
            <a:pPr marL="457200" lvl="0" indent="-381000" algn="l" rtl="0">
              <a:lnSpc>
                <a:spcPct val="115000"/>
              </a:lnSpc>
              <a:spcBef>
                <a:spcPts val="0"/>
              </a:spcBef>
              <a:spcAft>
                <a:spcPts val="0"/>
              </a:spcAft>
              <a:buSzPts val="2400"/>
              <a:buFont typeface="Lato"/>
              <a:buChar char="•"/>
            </a:pPr>
            <a:r>
              <a:rPr lang="en-US" sz="2400">
                <a:latin typeface="Lato"/>
                <a:ea typeface="Lato"/>
                <a:cs typeface="Lato"/>
                <a:sym typeface="Lato"/>
              </a:rPr>
              <a:t>Which of these do you feel the least confident? </a:t>
            </a:r>
            <a:endParaRPr sz="2400">
              <a:latin typeface="Lato"/>
              <a:ea typeface="Lato"/>
              <a:cs typeface="Lato"/>
              <a:sym typeface="Lato"/>
            </a:endParaRPr>
          </a:p>
          <a:p>
            <a:pPr marL="457200" lvl="0" indent="-381000" algn="l" rtl="0">
              <a:lnSpc>
                <a:spcPct val="115000"/>
              </a:lnSpc>
              <a:spcBef>
                <a:spcPts val="0"/>
              </a:spcBef>
              <a:spcAft>
                <a:spcPts val="0"/>
              </a:spcAft>
              <a:buSzPts val="2400"/>
              <a:buFont typeface="Lato"/>
              <a:buChar char="•"/>
            </a:pPr>
            <a:r>
              <a:rPr lang="en-US" sz="2400">
                <a:latin typeface="Lato"/>
                <a:ea typeface="Lato"/>
                <a:cs typeface="Lato"/>
                <a:sym typeface="Lato"/>
              </a:rPr>
              <a:t>Choose a competency you want to improve. How will you practice? How will you measure your growth? </a:t>
            </a:r>
            <a:endParaRPr sz="2400">
              <a:latin typeface="Lato"/>
              <a:ea typeface="Lato"/>
              <a:cs typeface="Lato"/>
              <a:sym typeface="Lato"/>
            </a:endParaRPr>
          </a:p>
        </p:txBody>
      </p:sp>
      <p:sp>
        <p:nvSpPr>
          <p:cNvPr id="176" name="Google Shape;176;p28"/>
          <p:cNvSpPr txBox="1">
            <a:spLocks noGrp="1"/>
          </p:cNvSpPr>
          <p:nvPr>
            <p:ph type="body" idx="3"/>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
        <p:nvSpPr>
          <p:cNvPr id="177" name="Google Shape;177;p28"/>
          <p:cNvSpPr txBox="1">
            <a:spLocks noGrp="1"/>
          </p:cNvSpPr>
          <p:nvPr>
            <p:ph type="body" idx="3"/>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0"/>
              </a:spcBef>
              <a:spcAft>
                <a:spcPts val="0"/>
              </a:spcAft>
              <a:buNone/>
            </a:pPr>
            <a:r>
              <a:rPr lang="en-US">
                <a:latin typeface="Lato"/>
                <a:ea typeface="Lato"/>
                <a:cs typeface="Lato"/>
                <a:sym typeface="Lato"/>
              </a:rPr>
              <a:t>From: Center for Leadership &amp; Involvement (CfLI)</a:t>
            </a:r>
            <a:endParaRPr>
              <a:latin typeface="Lato"/>
              <a:ea typeface="Lato"/>
              <a:cs typeface="Lato"/>
              <a:sym typeface="Lato"/>
            </a:endParaRPr>
          </a:p>
        </p:txBody>
      </p:sp>
      <p:pic>
        <p:nvPicPr>
          <p:cNvPr id="178" name="Google Shape;178;p2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12488" y="2371661"/>
            <a:ext cx="1875674" cy="3853924"/>
          </a:xfrm>
          <a:prstGeom prst="rect">
            <a:avLst/>
          </a:prstGeom>
          <a:noFill/>
          <a:ln>
            <a:noFill/>
          </a:ln>
        </p:spPr>
      </p:pic>
      <p:pic>
        <p:nvPicPr>
          <p:cNvPr id="179" name="Google Shape;179;p2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363825" y="399300"/>
            <a:ext cx="1875674" cy="5826274"/>
          </a:xfrm>
          <a:prstGeom prst="rect">
            <a:avLst/>
          </a:prstGeom>
          <a:noFill/>
          <a:ln>
            <a:noFill/>
          </a:ln>
        </p:spPr>
      </p:pic>
      <p:pic>
        <p:nvPicPr>
          <p:cNvPr id="180" name="Google Shape;180;p2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488150" y="2371642"/>
            <a:ext cx="1875674" cy="38539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9"/>
          <p:cNvSpPr txBox="1">
            <a:spLocks noGrp="1"/>
          </p:cNvSpPr>
          <p:nvPr>
            <p:ph type="title" idx="4294967295"/>
          </p:nvPr>
        </p:nvSpPr>
        <p:spPr>
          <a:xfrm>
            <a:off x="495300" y="-1066800"/>
            <a:ext cx="10668000" cy="1066800"/>
          </a:xfrm>
          <a:prstGeom prst="rect">
            <a:avLst/>
          </a:prstGeom>
          <a:noFill/>
          <a:ln>
            <a:noFill/>
          </a:ln>
        </p:spPr>
        <p:txBody>
          <a:bodyPr spcFirstLastPara="1" wrap="square" lIns="0" tIns="45700" rIns="0" bIns="0" anchor="b" anchorCtr="0">
            <a:normAutofit/>
          </a:bodyPr>
          <a:lstStyle/>
          <a:p>
            <a:pPr marL="0" lvl="0" indent="0" algn="l" rtl="0">
              <a:lnSpc>
                <a:spcPct val="90000"/>
              </a:lnSpc>
              <a:spcBef>
                <a:spcPts val="0"/>
              </a:spcBef>
              <a:spcAft>
                <a:spcPts val="0"/>
              </a:spcAft>
              <a:buClr>
                <a:schemeClr val="dk1"/>
              </a:buClr>
              <a:buSzPts val="2000"/>
              <a:buFont typeface="Red Hat Display Medium"/>
              <a:buNone/>
            </a:pPr>
            <a:r>
              <a:rPr lang="en-US" sz="2000">
                <a:latin typeface="Red Hat Display Medium"/>
                <a:ea typeface="Red Hat Display Medium"/>
                <a:cs typeface="Red Hat Display Medium"/>
                <a:sym typeface="Red Hat Display Medium"/>
              </a:rPr>
              <a:t>Text slide: 1 column</a:t>
            </a:r>
            <a:endParaRPr/>
          </a:p>
        </p:txBody>
      </p:sp>
      <p:sp>
        <p:nvSpPr>
          <p:cNvPr id="187" name="Google Shape;187;p29"/>
          <p:cNvSpPr txBox="1">
            <a:spLocks noGrp="1"/>
          </p:cNvSpPr>
          <p:nvPr>
            <p:ph type="body" idx="1"/>
          </p:nvPr>
        </p:nvSpPr>
        <p:spPr>
          <a:xfrm>
            <a:off x="495300" y="457200"/>
            <a:ext cx="9023700" cy="1066800"/>
          </a:xfrm>
          <a:prstGeom prst="rect">
            <a:avLst/>
          </a:prstGeom>
          <a:noFill/>
          <a:ln>
            <a:noFill/>
          </a:ln>
        </p:spPr>
        <p:txBody>
          <a:bodyPr spcFirstLastPara="1" wrap="square" lIns="0" tIns="45700" rIns="91425" bIns="0" anchor="b" anchorCtr="0">
            <a:normAutofit/>
          </a:bodyPr>
          <a:lstStyle/>
          <a:p>
            <a:pPr marL="0" lvl="0" indent="0" algn="l" rtl="0">
              <a:lnSpc>
                <a:spcPct val="90000"/>
              </a:lnSpc>
              <a:spcBef>
                <a:spcPts val="0"/>
              </a:spcBef>
              <a:spcAft>
                <a:spcPts val="0"/>
              </a:spcAft>
              <a:buSzPts val="3060"/>
              <a:buNone/>
            </a:pPr>
            <a:r>
              <a:rPr lang="en-US"/>
              <a:t>General Student Org Matters &amp; Reminders</a:t>
            </a:r>
            <a:endParaRPr/>
          </a:p>
        </p:txBody>
      </p:sp>
      <p:sp>
        <p:nvSpPr>
          <p:cNvPr id="188" name="Google Shape;188;p29"/>
          <p:cNvSpPr txBox="1">
            <a:spLocks noGrp="1"/>
          </p:cNvSpPr>
          <p:nvPr>
            <p:ph type="body" idx="2"/>
          </p:nvPr>
        </p:nvSpPr>
        <p:spPr>
          <a:xfrm>
            <a:off x="1485900" y="1840447"/>
            <a:ext cx="9677400" cy="4446000"/>
          </a:xfrm>
          <a:prstGeom prst="rect">
            <a:avLst/>
          </a:prstGeom>
          <a:noFill/>
          <a:ln>
            <a:noFill/>
          </a:ln>
        </p:spPr>
        <p:txBody>
          <a:bodyPr spcFirstLastPara="1" wrap="square" lIns="0" tIns="45700" rIns="91425" bIns="45700" anchor="t" anchorCtr="0">
            <a:normAutofit/>
          </a:bodyPr>
          <a:lstStyle/>
          <a:p>
            <a:pPr marL="457200" lvl="0" indent="-377190" algn="l" rtl="0">
              <a:lnSpc>
                <a:spcPct val="90000"/>
              </a:lnSpc>
              <a:spcBef>
                <a:spcPts val="0"/>
              </a:spcBef>
              <a:spcAft>
                <a:spcPts val="0"/>
              </a:spcAft>
              <a:buSzPts val="2340"/>
              <a:buChar char="•"/>
            </a:pPr>
            <a:r>
              <a:rPr lang="en-US"/>
              <a:t>You </a:t>
            </a:r>
            <a:r>
              <a:rPr lang="en-US" u="sng"/>
              <a:t>must</a:t>
            </a:r>
            <a:r>
              <a:rPr lang="en-US"/>
              <a:t> </a:t>
            </a:r>
            <a:r>
              <a:rPr lang="en-US" u="sng">
                <a:solidFill>
                  <a:schemeClr val="hlink"/>
                </a:solidFill>
                <a:hlinkClick r:id="rId3"/>
              </a:rPr>
              <a:t>re-register </a:t>
            </a:r>
            <a:r>
              <a:rPr lang="en-US"/>
              <a:t>with the University every fall </a:t>
            </a:r>
            <a:endParaRPr/>
          </a:p>
          <a:p>
            <a:pPr marL="914400" lvl="1" indent="-361950" algn="l" rtl="0">
              <a:lnSpc>
                <a:spcPct val="90000"/>
              </a:lnSpc>
              <a:spcBef>
                <a:spcPts val="0"/>
              </a:spcBef>
              <a:spcAft>
                <a:spcPts val="0"/>
              </a:spcAft>
              <a:buSzPts val="2100"/>
              <a:buChar char="•"/>
            </a:pPr>
            <a:r>
              <a:rPr lang="en-US"/>
              <a:t>Fall 2024 Deadline: October 11</a:t>
            </a:r>
            <a:endParaRPr/>
          </a:p>
          <a:p>
            <a:pPr marL="457200" lvl="0" indent="-377190" algn="l" rtl="0">
              <a:lnSpc>
                <a:spcPct val="90000"/>
              </a:lnSpc>
              <a:spcBef>
                <a:spcPts val="0"/>
              </a:spcBef>
              <a:spcAft>
                <a:spcPts val="0"/>
              </a:spcAft>
              <a:buSzPts val="2340"/>
              <a:buChar char="•"/>
            </a:pPr>
            <a:r>
              <a:rPr lang="en-US"/>
              <a:t>Review policies at: </a:t>
            </a:r>
            <a:endParaRPr/>
          </a:p>
          <a:p>
            <a:pPr marL="914400" lvl="1" indent="-361950" algn="l" rtl="0">
              <a:lnSpc>
                <a:spcPct val="90000"/>
              </a:lnSpc>
              <a:spcBef>
                <a:spcPts val="0"/>
              </a:spcBef>
              <a:spcAft>
                <a:spcPts val="0"/>
              </a:spcAft>
              <a:buSzPts val="2100"/>
              <a:buChar char="•"/>
            </a:pPr>
            <a:r>
              <a:rPr lang="en-US" u="sng">
                <a:solidFill>
                  <a:schemeClr val="hlink"/>
                </a:solidFill>
                <a:hlinkClick r:id="rId4"/>
              </a:rPr>
              <a:t>Student Organization Resource &amp; Policy Guide</a:t>
            </a:r>
            <a:r>
              <a:rPr lang="en-US"/>
              <a:t> </a:t>
            </a:r>
            <a:endParaRPr/>
          </a:p>
          <a:p>
            <a:pPr marL="1371600" lvl="2" indent="-361950" algn="l" rtl="0">
              <a:lnSpc>
                <a:spcPct val="90000"/>
              </a:lnSpc>
              <a:spcBef>
                <a:spcPts val="0"/>
              </a:spcBef>
              <a:spcAft>
                <a:spcPts val="0"/>
              </a:spcAft>
              <a:buSzPts val="2100"/>
              <a:buChar char="•"/>
            </a:pPr>
            <a:r>
              <a:rPr lang="en-US"/>
              <a:t>Alcohol </a:t>
            </a:r>
            <a:endParaRPr/>
          </a:p>
          <a:p>
            <a:pPr marL="1371600" lvl="2" indent="-361950" algn="l" rtl="0">
              <a:lnSpc>
                <a:spcPct val="90000"/>
              </a:lnSpc>
              <a:spcBef>
                <a:spcPts val="0"/>
              </a:spcBef>
              <a:spcAft>
                <a:spcPts val="0"/>
              </a:spcAft>
              <a:buSzPts val="2100"/>
              <a:buChar char="•"/>
            </a:pPr>
            <a:r>
              <a:rPr lang="en-US"/>
              <a:t>Car Fleet </a:t>
            </a:r>
            <a:endParaRPr/>
          </a:p>
          <a:p>
            <a:pPr marL="1371600" lvl="2" indent="-361950" algn="l" rtl="0">
              <a:lnSpc>
                <a:spcPct val="90000"/>
              </a:lnSpc>
              <a:spcBef>
                <a:spcPts val="0"/>
              </a:spcBef>
              <a:spcAft>
                <a:spcPts val="0"/>
              </a:spcAft>
              <a:buSzPts val="2100"/>
              <a:buChar char="•"/>
            </a:pPr>
            <a:r>
              <a:rPr lang="en-US"/>
              <a:t>Food</a:t>
            </a:r>
            <a:endParaRPr/>
          </a:p>
          <a:p>
            <a:pPr marL="1371600" lvl="2" indent="-361950" algn="l" rtl="0">
              <a:lnSpc>
                <a:spcPct val="90000"/>
              </a:lnSpc>
              <a:spcBef>
                <a:spcPts val="0"/>
              </a:spcBef>
              <a:spcAft>
                <a:spcPts val="0"/>
              </a:spcAft>
              <a:buSzPts val="2100"/>
              <a:buChar char="•"/>
            </a:pPr>
            <a:r>
              <a:rPr lang="en-US"/>
              <a:t>Posting, Chalking, &amp; Leafleting </a:t>
            </a:r>
            <a:endParaRPr/>
          </a:p>
          <a:p>
            <a:pPr marL="1371600" lvl="2" indent="-361950" algn="l" rtl="0">
              <a:lnSpc>
                <a:spcPct val="90000"/>
              </a:lnSpc>
              <a:spcBef>
                <a:spcPts val="0"/>
              </a:spcBef>
              <a:spcAft>
                <a:spcPts val="0"/>
              </a:spcAft>
              <a:buSzPts val="2100"/>
              <a:buChar char="•"/>
            </a:pPr>
            <a:r>
              <a:rPr lang="en-US"/>
              <a:t>Political Activity &amp; Protest Guidelines </a:t>
            </a:r>
            <a:endParaRPr/>
          </a:p>
          <a:p>
            <a:pPr marL="914400" lvl="1" indent="-361950" algn="l" rtl="0">
              <a:lnSpc>
                <a:spcPct val="90000"/>
              </a:lnSpc>
              <a:spcBef>
                <a:spcPts val="0"/>
              </a:spcBef>
              <a:spcAft>
                <a:spcPts val="0"/>
              </a:spcAft>
              <a:buSzPts val="2100"/>
              <a:buChar char="•"/>
            </a:pPr>
            <a:r>
              <a:rPr lang="en-US" u="sng">
                <a:solidFill>
                  <a:schemeClr val="hlink"/>
                </a:solidFill>
                <a:hlinkClick r:id="rId5"/>
              </a:rPr>
              <a:t>Law School Student Affairs Knowledge Base </a:t>
            </a:r>
            <a:r>
              <a:rPr lang="en-US"/>
              <a:t>- NEW! </a:t>
            </a:r>
            <a:endParaRPr/>
          </a:p>
          <a:p>
            <a:pPr marL="457200" lvl="0" indent="-377190" algn="l" rtl="0">
              <a:spcBef>
                <a:spcPts val="0"/>
              </a:spcBef>
              <a:spcAft>
                <a:spcPts val="0"/>
              </a:spcAft>
              <a:buSzPts val="2340"/>
              <a:buChar char="•"/>
            </a:pPr>
            <a:r>
              <a:rPr lang="en-US"/>
              <a:t>Bulletin boards </a:t>
            </a:r>
            <a:endParaRPr/>
          </a:p>
          <a:p>
            <a:pPr marL="457200" lvl="0" indent="-377190" algn="l" rtl="0">
              <a:spcBef>
                <a:spcPts val="0"/>
              </a:spcBef>
              <a:spcAft>
                <a:spcPts val="0"/>
              </a:spcAft>
              <a:buSzPts val="2340"/>
              <a:buChar char="•"/>
            </a:pPr>
            <a:r>
              <a:rPr lang="en-US"/>
              <a:t>Student org lockers in Mike Hall </a:t>
            </a:r>
            <a:endParaRPr/>
          </a:p>
        </p:txBody>
      </p:sp>
      <p:sp>
        <p:nvSpPr>
          <p:cNvPr id="189" name="Google Shape;189;p29"/>
          <p:cNvSpPr txBox="1">
            <a:spLocks noGrp="1"/>
          </p:cNvSpPr>
          <p:nvPr>
            <p:ph type="body" idx="3"/>
          </p:nvPr>
        </p:nvSpPr>
        <p:spPr>
          <a:xfrm>
            <a:off x="0" y="6498902"/>
            <a:ext cx="6345300" cy="351000"/>
          </a:xfrm>
          <a:prstGeom prst="rect">
            <a:avLst/>
          </a:prstGeom>
          <a:solidFill>
            <a:schemeClr val="accent1"/>
          </a:solidFill>
          <a:ln>
            <a:noFill/>
          </a:ln>
        </p:spPr>
        <p:txBody>
          <a:bodyPr spcFirstLastPara="1" wrap="square" lIns="274300" tIns="64000" rIns="91425" bIns="91425" anchor="ctr" anchorCtr="0">
            <a:spAutoFit/>
          </a:bodyPr>
          <a:lstStyle/>
          <a:p>
            <a:pPr marL="0" lvl="0" indent="0" algn="l" rtl="0">
              <a:lnSpc>
                <a:spcPct val="90000"/>
              </a:lnSpc>
              <a:spcBef>
                <a:spcPts val="0"/>
              </a:spcBef>
              <a:spcAft>
                <a:spcPts val="0"/>
              </a:spcAft>
              <a:buSzPts val="126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0"/>
          <p:cNvSpPr txBox="1">
            <a:spLocks noGrp="1"/>
          </p:cNvSpPr>
          <p:nvPr>
            <p:ph type="title" idx="4294967295"/>
          </p:nvPr>
        </p:nvSpPr>
        <p:spPr>
          <a:xfrm>
            <a:off x="495300" y="-1066800"/>
            <a:ext cx="10668000" cy="1066800"/>
          </a:xfrm>
          <a:prstGeom prst="rect">
            <a:avLst/>
          </a:prstGeom>
          <a:noFill/>
          <a:ln>
            <a:noFill/>
          </a:ln>
        </p:spPr>
        <p:txBody>
          <a:bodyPr spcFirstLastPara="1" wrap="square" lIns="0" tIns="45700" rIns="0" bIns="0" anchor="b" anchorCtr="0">
            <a:normAutofit/>
          </a:bodyPr>
          <a:lstStyle/>
          <a:p>
            <a:pPr marL="0" lvl="0" indent="0" algn="l" rtl="0">
              <a:lnSpc>
                <a:spcPct val="90000"/>
              </a:lnSpc>
              <a:spcBef>
                <a:spcPts val="0"/>
              </a:spcBef>
              <a:spcAft>
                <a:spcPts val="0"/>
              </a:spcAft>
              <a:buClr>
                <a:schemeClr val="dk1"/>
              </a:buClr>
              <a:buSzPts val="2000"/>
              <a:buFont typeface="Red Hat Display Medium"/>
              <a:buNone/>
            </a:pPr>
            <a:r>
              <a:rPr lang="en-US" sz="2000">
                <a:latin typeface="Red Hat Display Medium"/>
                <a:ea typeface="Red Hat Display Medium"/>
                <a:cs typeface="Red Hat Display Medium"/>
                <a:sym typeface="Red Hat Display Medium"/>
              </a:rPr>
              <a:t>Text slide: 1 column</a:t>
            </a:r>
            <a:endParaRPr/>
          </a:p>
        </p:txBody>
      </p:sp>
      <p:sp>
        <p:nvSpPr>
          <p:cNvPr id="196" name="Google Shape;196;p30"/>
          <p:cNvSpPr txBox="1">
            <a:spLocks noGrp="1"/>
          </p:cNvSpPr>
          <p:nvPr>
            <p:ph type="body" idx="1"/>
          </p:nvPr>
        </p:nvSpPr>
        <p:spPr>
          <a:xfrm>
            <a:off x="495300" y="457200"/>
            <a:ext cx="9023700" cy="1066800"/>
          </a:xfrm>
          <a:prstGeom prst="rect">
            <a:avLst/>
          </a:prstGeom>
          <a:noFill/>
          <a:ln>
            <a:noFill/>
          </a:ln>
        </p:spPr>
        <p:txBody>
          <a:bodyPr spcFirstLastPara="1" wrap="square" lIns="0" tIns="45700" rIns="91425" bIns="0" anchor="b" anchorCtr="0">
            <a:normAutofit/>
          </a:bodyPr>
          <a:lstStyle/>
          <a:p>
            <a:pPr marL="0" lvl="0" indent="0" algn="l" rtl="0">
              <a:lnSpc>
                <a:spcPct val="90000"/>
              </a:lnSpc>
              <a:spcBef>
                <a:spcPts val="0"/>
              </a:spcBef>
              <a:spcAft>
                <a:spcPts val="0"/>
              </a:spcAft>
              <a:buSzPts val="3060"/>
              <a:buNone/>
            </a:pPr>
            <a:r>
              <a:rPr lang="en-US"/>
              <a:t>General Student Org Matters &amp; Reminders: </a:t>
            </a:r>
            <a:r>
              <a:rPr lang="en-US">
                <a:solidFill>
                  <a:schemeClr val="accent1"/>
                </a:solidFill>
              </a:rPr>
              <a:t>Mailboxes </a:t>
            </a:r>
            <a:endParaRPr>
              <a:solidFill>
                <a:schemeClr val="accent1"/>
              </a:solidFill>
            </a:endParaRPr>
          </a:p>
        </p:txBody>
      </p:sp>
      <p:sp>
        <p:nvSpPr>
          <p:cNvPr id="197" name="Google Shape;197;p30"/>
          <p:cNvSpPr txBox="1">
            <a:spLocks noGrp="1"/>
          </p:cNvSpPr>
          <p:nvPr>
            <p:ph type="body" idx="2"/>
          </p:nvPr>
        </p:nvSpPr>
        <p:spPr>
          <a:xfrm>
            <a:off x="495300" y="1828800"/>
            <a:ext cx="4040400" cy="4446000"/>
          </a:xfrm>
          <a:prstGeom prst="rect">
            <a:avLst/>
          </a:prstGeom>
          <a:noFill/>
          <a:ln>
            <a:noFill/>
          </a:ln>
        </p:spPr>
        <p:txBody>
          <a:bodyPr spcFirstLastPara="1" wrap="square" lIns="0" tIns="45700" rIns="91425" bIns="45700" anchor="t" anchorCtr="0">
            <a:normAutofit lnSpcReduction="10000"/>
          </a:bodyPr>
          <a:lstStyle/>
          <a:p>
            <a:pPr marL="457200" lvl="0" indent="-377190" algn="l" rtl="0">
              <a:lnSpc>
                <a:spcPct val="90000"/>
              </a:lnSpc>
              <a:spcBef>
                <a:spcPts val="0"/>
              </a:spcBef>
              <a:spcAft>
                <a:spcPts val="0"/>
              </a:spcAft>
              <a:buSzPts val="2340"/>
              <a:buChar char="•"/>
            </a:pPr>
            <a:r>
              <a:rPr lang="en-US"/>
              <a:t>Check your mailbox EVERY WEEK, including finals and summer </a:t>
            </a:r>
            <a:endParaRPr/>
          </a:p>
          <a:p>
            <a:pPr marL="457200" lvl="0" indent="-377190" algn="l" rtl="0">
              <a:lnSpc>
                <a:spcPct val="90000"/>
              </a:lnSpc>
              <a:spcBef>
                <a:spcPts val="0"/>
              </a:spcBef>
              <a:spcAft>
                <a:spcPts val="0"/>
              </a:spcAft>
              <a:buSzPts val="2340"/>
              <a:buChar char="•"/>
            </a:pPr>
            <a:r>
              <a:rPr lang="en-US"/>
              <a:t>If the bulk of your mail is bank statements, consider switching to electronic delivery </a:t>
            </a:r>
            <a:endParaRPr/>
          </a:p>
          <a:p>
            <a:pPr marL="457200" lvl="0" indent="-377190" algn="l" rtl="0">
              <a:lnSpc>
                <a:spcPct val="90000"/>
              </a:lnSpc>
              <a:spcBef>
                <a:spcPts val="0"/>
              </a:spcBef>
              <a:spcAft>
                <a:spcPts val="0"/>
              </a:spcAft>
              <a:buSzPts val="2340"/>
              <a:buChar char="•"/>
            </a:pPr>
            <a:r>
              <a:rPr lang="en-US"/>
              <a:t>If you do not have a mailbox, your mail will be on top of the cabinet until we get boxes updated</a:t>
            </a:r>
            <a:endParaRPr/>
          </a:p>
        </p:txBody>
      </p:sp>
      <p:sp>
        <p:nvSpPr>
          <p:cNvPr id="198" name="Google Shape;198;p30"/>
          <p:cNvSpPr txBox="1">
            <a:spLocks noGrp="1"/>
          </p:cNvSpPr>
          <p:nvPr>
            <p:ph type="body" idx="3"/>
          </p:nvPr>
        </p:nvSpPr>
        <p:spPr>
          <a:xfrm>
            <a:off x="0" y="6498902"/>
            <a:ext cx="6345300" cy="351000"/>
          </a:xfrm>
          <a:prstGeom prst="rect">
            <a:avLst/>
          </a:prstGeom>
          <a:solidFill>
            <a:schemeClr val="accent1"/>
          </a:solidFill>
          <a:ln>
            <a:noFill/>
          </a:ln>
        </p:spPr>
        <p:txBody>
          <a:bodyPr spcFirstLastPara="1" wrap="square" lIns="274300" tIns="64000" rIns="91425" bIns="91425" anchor="ctr" anchorCtr="0">
            <a:spAutoFit/>
          </a:bodyPr>
          <a:lstStyle/>
          <a:p>
            <a:pPr marL="0" lvl="0" indent="0" algn="l" rtl="0">
              <a:lnSpc>
                <a:spcPct val="90000"/>
              </a:lnSpc>
              <a:spcBef>
                <a:spcPts val="0"/>
              </a:spcBef>
              <a:spcAft>
                <a:spcPts val="0"/>
              </a:spcAft>
              <a:buSzPts val="1260"/>
              <a:buNone/>
            </a:pPr>
            <a:endParaRPr/>
          </a:p>
        </p:txBody>
      </p:sp>
      <p:pic>
        <p:nvPicPr>
          <p:cNvPr id="199" name="Google Shape;199;p3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120175" y="1245600"/>
            <a:ext cx="3771900" cy="5029200"/>
          </a:xfrm>
          <a:prstGeom prst="rect">
            <a:avLst/>
          </a:prstGeom>
          <a:noFill/>
          <a:ln>
            <a:noFill/>
          </a:ln>
        </p:spPr>
      </p:pic>
      <p:sp>
        <p:nvSpPr>
          <p:cNvPr id="200" name="Google Shape;200;p30"/>
          <p:cNvSpPr/>
          <p:nvPr/>
        </p:nvSpPr>
        <p:spPr>
          <a:xfrm>
            <a:off x="8074400" y="2233575"/>
            <a:ext cx="1541400" cy="1373700"/>
          </a:xfrm>
          <a:prstGeom prst="ellipse">
            <a:avLst/>
          </a:prstGeom>
          <a:no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Red Hat Text"/>
              <a:ea typeface="Red Hat Text"/>
              <a:cs typeface="Red Hat Text"/>
              <a:sym typeface="Red Hat Text"/>
            </a:endParaRPr>
          </a:p>
        </p:txBody>
      </p:sp>
      <p:sp>
        <p:nvSpPr>
          <p:cNvPr id="201" name="Google Shape;201;p30"/>
          <p:cNvSpPr txBox="1"/>
          <p:nvPr/>
        </p:nvSpPr>
        <p:spPr>
          <a:xfrm>
            <a:off x="10171650" y="1887525"/>
            <a:ext cx="1906200" cy="203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600">
                <a:solidFill>
                  <a:schemeClr val="dk1"/>
                </a:solidFill>
                <a:latin typeface="Red Hat Text Medium"/>
                <a:ea typeface="Red Hat Text Medium"/>
                <a:cs typeface="Red Hat Text Medium"/>
                <a:sym typeface="Red Hat Text Medium"/>
              </a:rPr>
              <a:t>If these are your books, please take them by Sept 13.  </a:t>
            </a:r>
            <a:endParaRPr sz="2600">
              <a:solidFill>
                <a:schemeClr val="dk1"/>
              </a:solidFill>
              <a:latin typeface="Red Hat Text Medium"/>
              <a:ea typeface="Red Hat Text Medium"/>
              <a:cs typeface="Red Hat Text Medium"/>
              <a:sym typeface="Red Hat Text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1"/>
          <p:cNvSpPr txBox="1">
            <a:spLocks noGrp="1"/>
          </p:cNvSpPr>
          <p:nvPr>
            <p:ph type="title" idx="4294967295"/>
          </p:nvPr>
        </p:nvSpPr>
        <p:spPr>
          <a:xfrm>
            <a:off x="495300" y="-1066800"/>
            <a:ext cx="10668000" cy="1066800"/>
          </a:xfrm>
          <a:prstGeom prst="rect">
            <a:avLst/>
          </a:prstGeom>
          <a:noFill/>
          <a:ln>
            <a:noFill/>
          </a:ln>
        </p:spPr>
        <p:txBody>
          <a:bodyPr spcFirstLastPara="1" wrap="square" lIns="0" tIns="45700" rIns="0" bIns="0" anchor="b" anchorCtr="0">
            <a:normAutofit/>
          </a:bodyPr>
          <a:lstStyle/>
          <a:p>
            <a:pPr marL="0" lvl="0" indent="0" algn="l" rtl="0">
              <a:lnSpc>
                <a:spcPct val="90000"/>
              </a:lnSpc>
              <a:spcBef>
                <a:spcPts val="0"/>
              </a:spcBef>
              <a:spcAft>
                <a:spcPts val="0"/>
              </a:spcAft>
              <a:buClr>
                <a:schemeClr val="dk1"/>
              </a:buClr>
              <a:buSzPts val="2000"/>
              <a:buFont typeface="Red Hat Display Medium"/>
              <a:buNone/>
            </a:pPr>
            <a:r>
              <a:rPr lang="en-US" sz="2000">
                <a:latin typeface="Red Hat Display Medium"/>
                <a:ea typeface="Red Hat Display Medium"/>
                <a:cs typeface="Red Hat Display Medium"/>
                <a:sym typeface="Red Hat Display Medium"/>
              </a:rPr>
              <a:t>Text slide: 1 column</a:t>
            </a:r>
            <a:endParaRPr/>
          </a:p>
        </p:txBody>
      </p:sp>
      <p:sp>
        <p:nvSpPr>
          <p:cNvPr id="208" name="Google Shape;208;p31"/>
          <p:cNvSpPr txBox="1">
            <a:spLocks noGrp="1"/>
          </p:cNvSpPr>
          <p:nvPr>
            <p:ph type="body" idx="1"/>
          </p:nvPr>
        </p:nvSpPr>
        <p:spPr>
          <a:xfrm>
            <a:off x="495300" y="457200"/>
            <a:ext cx="9023700" cy="1066800"/>
          </a:xfrm>
          <a:prstGeom prst="rect">
            <a:avLst/>
          </a:prstGeom>
          <a:noFill/>
          <a:ln>
            <a:noFill/>
          </a:ln>
        </p:spPr>
        <p:txBody>
          <a:bodyPr spcFirstLastPara="1" wrap="square" lIns="0" tIns="45700" rIns="91425" bIns="0" anchor="b" anchorCtr="0">
            <a:normAutofit/>
          </a:bodyPr>
          <a:lstStyle/>
          <a:p>
            <a:pPr marL="0" lvl="0" indent="0" algn="l" rtl="0">
              <a:lnSpc>
                <a:spcPct val="90000"/>
              </a:lnSpc>
              <a:spcBef>
                <a:spcPts val="0"/>
              </a:spcBef>
              <a:spcAft>
                <a:spcPts val="0"/>
              </a:spcAft>
              <a:buSzPts val="3060"/>
              <a:buNone/>
            </a:pPr>
            <a:r>
              <a:rPr lang="en-US"/>
              <a:t>General Student Org Matters &amp; Reminders: Advising Updates</a:t>
            </a:r>
            <a:endParaRPr/>
          </a:p>
        </p:txBody>
      </p:sp>
      <p:sp>
        <p:nvSpPr>
          <p:cNvPr id="209" name="Google Shape;209;p31"/>
          <p:cNvSpPr txBox="1">
            <a:spLocks noGrp="1"/>
          </p:cNvSpPr>
          <p:nvPr>
            <p:ph type="body" idx="2"/>
          </p:nvPr>
        </p:nvSpPr>
        <p:spPr>
          <a:xfrm>
            <a:off x="1443950" y="1828797"/>
            <a:ext cx="9677400" cy="4446000"/>
          </a:xfrm>
          <a:prstGeom prst="rect">
            <a:avLst/>
          </a:prstGeom>
          <a:noFill/>
          <a:ln>
            <a:noFill/>
          </a:ln>
        </p:spPr>
        <p:txBody>
          <a:bodyPr spcFirstLastPara="1" wrap="square" lIns="0" tIns="45700" rIns="91425" bIns="45700" anchor="t" anchorCtr="0">
            <a:normAutofit/>
          </a:bodyPr>
          <a:lstStyle/>
          <a:p>
            <a:pPr marL="457200" lvl="0" indent="-377190" algn="l" rtl="0">
              <a:lnSpc>
                <a:spcPct val="90000"/>
              </a:lnSpc>
              <a:spcBef>
                <a:spcPts val="0"/>
              </a:spcBef>
              <a:spcAft>
                <a:spcPts val="0"/>
              </a:spcAft>
              <a:buSzPts val="2340"/>
              <a:buChar char="•"/>
            </a:pPr>
            <a:r>
              <a:rPr lang="en-US"/>
              <a:t>Carlie Wiseley’s office is currently Room 2330, in External Affairs. </a:t>
            </a:r>
            <a:endParaRPr/>
          </a:p>
          <a:p>
            <a:pPr marL="457200" lvl="0" indent="-377190" algn="l" rtl="0">
              <a:lnSpc>
                <a:spcPct val="90000"/>
              </a:lnSpc>
              <a:spcBef>
                <a:spcPts val="1000"/>
              </a:spcBef>
              <a:spcAft>
                <a:spcPts val="0"/>
              </a:spcAft>
              <a:buSzPts val="2340"/>
              <a:buChar char="•"/>
            </a:pPr>
            <a:r>
              <a:rPr lang="en-US"/>
              <a:t>Please make appointments with Carlie </a:t>
            </a:r>
            <a:r>
              <a:rPr lang="en-US" u="sng">
                <a:solidFill>
                  <a:schemeClr val="hlink"/>
                </a:solidFill>
                <a:hlinkClick r:id="rId3"/>
              </a:rPr>
              <a:t>via Starfish</a:t>
            </a:r>
            <a:endParaRPr sz="2200"/>
          </a:p>
          <a:p>
            <a:pPr marL="457200" lvl="0" indent="-368300" algn="l" rtl="0">
              <a:spcBef>
                <a:spcPts val="1000"/>
              </a:spcBef>
              <a:spcAft>
                <a:spcPts val="1000"/>
              </a:spcAft>
              <a:buSzPts val="2200"/>
              <a:buChar char="•"/>
            </a:pPr>
            <a:r>
              <a:rPr lang="en-US"/>
              <a:t>Next fall, all UW Madison student organizations will be required to have a faculty or staff advisor. </a:t>
            </a:r>
            <a:endParaRPr sz="2200"/>
          </a:p>
        </p:txBody>
      </p:sp>
      <p:sp>
        <p:nvSpPr>
          <p:cNvPr id="210" name="Google Shape;210;p31"/>
          <p:cNvSpPr txBox="1">
            <a:spLocks noGrp="1"/>
          </p:cNvSpPr>
          <p:nvPr>
            <p:ph type="body" idx="3"/>
          </p:nvPr>
        </p:nvSpPr>
        <p:spPr>
          <a:xfrm>
            <a:off x="0" y="6498902"/>
            <a:ext cx="6345300" cy="351000"/>
          </a:xfrm>
          <a:prstGeom prst="rect">
            <a:avLst/>
          </a:prstGeom>
          <a:solidFill>
            <a:schemeClr val="accent1"/>
          </a:solidFill>
          <a:ln>
            <a:noFill/>
          </a:ln>
        </p:spPr>
        <p:txBody>
          <a:bodyPr spcFirstLastPara="1" wrap="square" lIns="274300" tIns="64000" rIns="91425" bIns="91425" anchor="ctr" anchorCtr="0">
            <a:spAutoFit/>
          </a:bodyPr>
          <a:lstStyle/>
          <a:p>
            <a:pPr marL="0" lvl="0" indent="0" algn="l" rtl="0">
              <a:lnSpc>
                <a:spcPct val="90000"/>
              </a:lnSpc>
              <a:spcBef>
                <a:spcPts val="0"/>
              </a:spcBef>
              <a:spcAft>
                <a:spcPts val="0"/>
              </a:spcAft>
              <a:buSzPts val="1260"/>
              <a:buNone/>
            </a:pPr>
            <a:endParaRPr/>
          </a:p>
        </p:txBody>
      </p:sp>
    </p:spTree>
  </p:cSld>
  <p:clrMapOvr>
    <a:masterClrMapping/>
  </p:clrMapOvr>
</p:sld>
</file>

<file path=ppt/theme/theme1.xml><?xml version="1.0" encoding="utf-8"?>
<a:theme xmlns:a="http://schemas.openxmlformats.org/drawingml/2006/main" name="Office Theme">
  <a:themeElements>
    <a:clrScheme name="UW-Madison theme1">
      <a:dk1>
        <a:srgbClr val="202020"/>
      </a:dk1>
      <a:lt1>
        <a:srgbClr val="FFFFFF"/>
      </a:lt1>
      <a:dk2>
        <a:srgbClr val="101010"/>
      </a:dk2>
      <a:lt2>
        <a:srgbClr val="DADFE1"/>
      </a:lt2>
      <a:accent1>
        <a:srgbClr val="C5050C"/>
      </a:accent1>
      <a:accent2>
        <a:srgbClr val="C5050C"/>
      </a:accent2>
      <a:accent3>
        <a:srgbClr val="9B0000"/>
      </a:accent3>
      <a:accent4>
        <a:srgbClr val="FCCB51"/>
      </a:accent4>
      <a:accent5>
        <a:srgbClr val="80B3AE"/>
      </a:accent5>
      <a:accent6>
        <a:srgbClr val="ADADAD"/>
      </a:accent6>
      <a:hlink>
        <a:srgbClr val="0479A8"/>
      </a:hlink>
      <a:folHlink>
        <a:srgbClr val="0479A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UW-Madison theme1">
      <a:dk1>
        <a:srgbClr val="202020"/>
      </a:dk1>
      <a:lt1>
        <a:srgbClr val="FFFFFF"/>
      </a:lt1>
      <a:dk2>
        <a:srgbClr val="101010"/>
      </a:dk2>
      <a:lt2>
        <a:srgbClr val="DADFE1"/>
      </a:lt2>
      <a:accent1>
        <a:srgbClr val="C5050C"/>
      </a:accent1>
      <a:accent2>
        <a:srgbClr val="C5050C"/>
      </a:accent2>
      <a:accent3>
        <a:srgbClr val="9B0000"/>
      </a:accent3>
      <a:accent4>
        <a:srgbClr val="FCCB51"/>
      </a:accent4>
      <a:accent5>
        <a:srgbClr val="80B3AE"/>
      </a:accent5>
      <a:accent6>
        <a:srgbClr val="ADADAD"/>
      </a:accent6>
      <a:hlink>
        <a:srgbClr val="0479A8"/>
      </a:hlink>
      <a:folHlink>
        <a:srgbClr val="0479A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2357</Words>
  <Application>Microsoft Office PowerPoint</Application>
  <PresentationFormat>Widescreen</PresentationFormat>
  <Paragraphs>305</Paragraphs>
  <Slides>31</Slides>
  <Notes>31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Calibri</vt:lpstr>
      <vt:lpstr>Red Hat Display Medium</vt:lpstr>
      <vt:lpstr>Red Hat Text Medium</vt:lpstr>
      <vt:lpstr>Red Hat Display Black</vt:lpstr>
      <vt:lpstr>Lato</vt:lpstr>
      <vt:lpstr>Red Hat Text</vt:lpstr>
      <vt:lpstr>Office Theme</vt:lpstr>
      <vt:lpstr>Office Theme</vt:lpstr>
      <vt:lpstr>White title slide</vt:lpstr>
      <vt:lpstr>Text slide: 1 column</vt:lpstr>
      <vt:lpstr>PowerPoint Presentation</vt:lpstr>
      <vt:lpstr>PowerPoint Presentation</vt:lpstr>
      <vt:lpstr>PowerPoint Presentation</vt:lpstr>
      <vt:lpstr>PowerPoint Presentation</vt:lpstr>
      <vt:lpstr>Text slide: 1 column</vt:lpstr>
      <vt:lpstr>Text slide: 1 column</vt:lpstr>
      <vt:lpstr>Text slide: 1 column</vt:lpstr>
      <vt:lpstr>PowerPoint Presentation</vt:lpstr>
      <vt:lpstr>Text slide: 1 column</vt:lpstr>
      <vt:lpstr>Text slide: 1 column</vt:lpstr>
      <vt:lpstr>Text slide: 1 column</vt:lpstr>
      <vt:lpstr>Text slide: 1 column</vt:lpstr>
      <vt:lpstr>Text slide: 1 column</vt:lpstr>
      <vt:lpstr>Text slide: 1 column</vt:lpstr>
      <vt:lpstr>Text slide: 1 column</vt:lpstr>
      <vt:lpstr>PowerPoint Presentation</vt:lpstr>
      <vt:lpstr>Text slide: 1 column</vt:lpstr>
      <vt:lpstr>Text slide: 1 column</vt:lpstr>
      <vt:lpstr>Text slide: 1 column</vt:lpstr>
      <vt:lpstr>Text slide: 1 column</vt:lpstr>
      <vt:lpstr>Text slide: 1 column</vt:lpstr>
      <vt:lpstr>Text slide: 1 column</vt:lpstr>
      <vt:lpstr>PowerPoint Presentation</vt:lpstr>
      <vt:lpstr>PowerPoint Presentation</vt:lpstr>
      <vt:lpstr>Text slide: 1 column</vt:lpstr>
      <vt:lpstr>Text slide: 1 column</vt:lpstr>
      <vt:lpstr>Text slide: 1 column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Jaycee Myers</dc:creator>
  <cp:lastModifiedBy>Jaycee Myers</cp:lastModifiedBy>
  <cp:revision>1</cp:revision>
  <dcterms:modified xsi:type="dcterms:W3CDTF">2024-09-09T13:24:35Z</dcterms:modified>
</cp:coreProperties>
</file>